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84"/>
  </p:notesMasterIdLst>
  <p:handoutMasterIdLst>
    <p:handoutMasterId r:id="rId85"/>
  </p:handoutMasterIdLst>
  <p:sldIdLst>
    <p:sldId id="257" r:id="rId2"/>
    <p:sldId id="261" r:id="rId3"/>
    <p:sldId id="262" r:id="rId4"/>
    <p:sldId id="263" r:id="rId5"/>
    <p:sldId id="345" r:id="rId6"/>
    <p:sldId id="264" r:id="rId7"/>
    <p:sldId id="265" r:id="rId8"/>
    <p:sldId id="266" r:id="rId9"/>
    <p:sldId id="267" r:id="rId10"/>
    <p:sldId id="268" r:id="rId11"/>
    <p:sldId id="348" r:id="rId12"/>
    <p:sldId id="270" r:id="rId13"/>
    <p:sldId id="271" r:id="rId14"/>
    <p:sldId id="349" r:id="rId15"/>
    <p:sldId id="272" r:id="rId16"/>
    <p:sldId id="350" r:id="rId17"/>
    <p:sldId id="273" r:id="rId18"/>
    <p:sldId id="274" r:id="rId19"/>
    <p:sldId id="277" r:id="rId20"/>
    <p:sldId id="278" r:id="rId21"/>
    <p:sldId id="279" r:id="rId22"/>
    <p:sldId id="281" r:id="rId23"/>
    <p:sldId id="351" r:id="rId24"/>
    <p:sldId id="280" r:id="rId25"/>
    <p:sldId id="282" r:id="rId26"/>
    <p:sldId id="283" r:id="rId27"/>
    <p:sldId id="285" r:id="rId28"/>
    <p:sldId id="286" r:id="rId29"/>
    <p:sldId id="287" r:id="rId30"/>
    <p:sldId id="288" r:id="rId31"/>
    <p:sldId id="289" r:id="rId32"/>
    <p:sldId id="290" r:id="rId33"/>
    <p:sldId id="291" r:id="rId34"/>
    <p:sldId id="292" r:id="rId35"/>
    <p:sldId id="293" r:id="rId36"/>
    <p:sldId id="294" r:id="rId37"/>
    <p:sldId id="296" r:id="rId38"/>
    <p:sldId id="298" r:id="rId39"/>
    <p:sldId id="295" r:id="rId40"/>
    <p:sldId id="297" r:id="rId41"/>
    <p:sldId id="346" r:id="rId42"/>
    <p:sldId id="299" r:id="rId43"/>
    <p:sldId id="300" r:id="rId44"/>
    <p:sldId id="301" r:id="rId45"/>
    <p:sldId id="303" r:id="rId46"/>
    <p:sldId id="304" r:id="rId47"/>
    <p:sldId id="305" r:id="rId48"/>
    <p:sldId id="306" r:id="rId49"/>
    <p:sldId id="307" r:id="rId50"/>
    <p:sldId id="308" r:id="rId51"/>
    <p:sldId id="347" r:id="rId52"/>
    <p:sldId id="309" r:id="rId53"/>
    <p:sldId id="310" r:id="rId54"/>
    <p:sldId id="314" r:id="rId55"/>
    <p:sldId id="315" r:id="rId56"/>
    <p:sldId id="316" r:id="rId57"/>
    <p:sldId id="317" r:id="rId58"/>
    <p:sldId id="318" r:id="rId59"/>
    <p:sldId id="319" r:id="rId60"/>
    <p:sldId id="320" r:id="rId61"/>
    <p:sldId id="321" r:id="rId62"/>
    <p:sldId id="352" r:id="rId63"/>
    <p:sldId id="323" r:id="rId64"/>
    <p:sldId id="324" r:id="rId65"/>
    <p:sldId id="325" r:id="rId66"/>
    <p:sldId id="326" r:id="rId67"/>
    <p:sldId id="329" r:id="rId68"/>
    <p:sldId id="330" r:id="rId69"/>
    <p:sldId id="327" r:id="rId70"/>
    <p:sldId id="328" r:id="rId71"/>
    <p:sldId id="331" r:id="rId72"/>
    <p:sldId id="332" r:id="rId73"/>
    <p:sldId id="353" r:id="rId74"/>
    <p:sldId id="333" r:id="rId75"/>
    <p:sldId id="334" r:id="rId76"/>
    <p:sldId id="335" r:id="rId77"/>
    <p:sldId id="336" r:id="rId78"/>
    <p:sldId id="337" r:id="rId79"/>
    <p:sldId id="338" r:id="rId80"/>
    <p:sldId id="354" r:id="rId81"/>
    <p:sldId id="343" r:id="rId82"/>
    <p:sldId id="344" r:id="rId8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D1"/>
    <a:srgbClr val="FF9933"/>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4" autoAdjust="0"/>
    <p:restoredTop sz="94660"/>
  </p:normalViewPr>
  <p:slideViewPr>
    <p:cSldViewPr snapToGrid="0" snapToObjects="1">
      <p:cViewPr varScale="1">
        <p:scale>
          <a:sx n="71" d="100"/>
          <a:sy n="71" d="100"/>
        </p:scale>
        <p:origin x="6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FF8678-FF40-6C43-9843-783F49BA3865}" type="doc">
      <dgm:prSet loTypeId="urn:microsoft.com/office/officeart/2005/8/layout/vList2" loCatId="" qsTypeId="urn:microsoft.com/office/officeart/2005/8/quickstyle/3D6" qsCatId="3D" csTypeId="urn:microsoft.com/office/officeart/2005/8/colors/colorful4" csCatId="colorful"/>
      <dgm:spPr/>
      <dgm:t>
        <a:bodyPr/>
        <a:lstStyle/>
        <a:p>
          <a:endParaRPr lang="en-US"/>
        </a:p>
      </dgm:t>
    </dgm:pt>
    <dgm:pt modelId="{6BEAEEE9-ECC7-A043-8CD1-C0C7962E7D3A}">
      <dgm:prSet/>
      <dgm:spPr/>
      <dgm:t>
        <a:bodyPr/>
        <a:lstStyle/>
        <a:p>
          <a:pPr rtl="0"/>
          <a:r>
            <a:rPr lang="en-US" smtClean="0"/>
            <a:t>LO1-1 What is lifespan development?</a:t>
          </a:r>
          <a:endParaRPr lang="en-US"/>
        </a:p>
      </dgm:t>
    </dgm:pt>
    <dgm:pt modelId="{13699BC0-187E-214E-B517-C4B84821BB13}" type="parTrans" cxnId="{55962380-C2A7-E44A-AF0E-60F1D165A26A}">
      <dgm:prSet/>
      <dgm:spPr/>
      <dgm:t>
        <a:bodyPr/>
        <a:lstStyle/>
        <a:p>
          <a:endParaRPr lang="en-US"/>
        </a:p>
      </dgm:t>
    </dgm:pt>
    <dgm:pt modelId="{556F57B9-2247-224B-A620-23436B034600}" type="sibTrans" cxnId="{55962380-C2A7-E44A-AF0E-60F1D165A26A}">
      <dgm:prSet/>
      <dgm:spPr/>
      <dgm:t>
        <a:bodyPr/>
        <a:lstStyle/>
        <a:p>
          <a:endParaRPr lang="en-US"/>
        </a:p>
      </dgm:t>
    </dgm:pt>
    <dgm:pt modelId="{B8E4DE87-4123-F440-A19B-93D0F1B15297}">
      <dgm:prSet/>
      <dgm:spPr/>
      <dgm:t>
        <a:bodyPr/>
        <a:lstStyle/>
        <a:p>
          <a:pPr rtl="0"/>
          <a:r>
            <a:rPr lang="en-US" smtClean="0"/>
            <a:t>LO 1-2 What are some of the basic influences on human development?</a:t>
          </a:r>
          <a:endParaRPr lang="en-US"/>
        </a:p>
      </dgm:t>
    </dgm:pt>
    <dgm:pt modelId="{4BA9DEB1-76EF-FB46-9BE5-7581FC155D75}" type="parTrans" cxnId="{C9290B72-953E-0843-97E1-6FB87350A5F7}">
      <dgm:prSet/>
      <dgm:spPr/>
      <dgm:t>
        <a:bodyPr/>
        <a:lstStyle/>
        <a:p>
          <a:endParaRPr lang="en-US"/>
        </a:p>
      </dgm:t>
    </dgm:pt>
    <dgm:pt modelId="{AB51EC6A-F3DF-E447-AEA6-17A4A44E3418}" type="sibTrans" cxnId="{C9290B72-953E-0843-97E1-6FB87350A5F7}">
      <dgm:prSet/>
      <dgm:spPr/>
      <dgm:t>
        <a:bodyPr/>
        <a:lstStyle/>
        <a:p>
          <a:endParaRPr lang="en-US"/>
        </a:p>
      </dgm:t>
    </dgm:pt>
    <dgm:pt modelId="{AEB59A8B-FECB-0F4A-BCB7-8457CB5CC978}">
      <dgm:prSet/>
      <dgm:spPr/>
      <dgm:t>
        <a:bodyPr/>
        <a:lstStyle/>
        <a:p>
          <a:pPr rtl="0"/>
          <a:r>
            <a:rPr lang="en-US" smtClean="0"/>
            <a:t>LO 1-3 What are the key issues in the field of development?</a:t>
          </a:r>
          <a:endParaRPr lang="en-US"/>
        </a:p>
      </dgm:t>
    </dgm:pt>
    <dgm:pt modelId="{184FD8ED-B7AF-814B-A760-89735A62AEB0}" type="parTrans" cxnId="{EDF05087-09C3-3345-9C93-09652A46992C}">
      <dgm:prSet/>
      <dgm:spPr/>
      <dgm:t>
        <a:bodyPr/>
        <a:lstStyle/>
        <a:p>
          <a:endParaRPr lang="en-US"/>
        </a:p>
      </dgm:t>
    </dgm:pt>
    <dgm:pt modelId="{D8259283-96C5-EC46-8A82-6C5CC6109E66}" type="sibTrans" cxnId="{EDF05087-09C3-3345-9C93-09652A46992C}">
      <dgm:prSet/>
      <dgm:spPr/>
      <dgm:t>
        <a:bodyPr/>
        <a:lstStyle/>
        <a:p>
          <a:endParaRPr lang="en-US"/>
        </a:p>
      </dgm:t>
    </dgm:pt>
    <dgm:pt modelId="{7EF59A7D-1A0E-AA45-9BFC-37C64C231F4E}">
      <dgm:prSet/>
      <dgm:spPr/>
      <dgm:t>
        <a:bodyPr/>
        <a:lstStyle/>
        <a:p>
          <a:pPr rtl="0"/>
          <a:r>
            <a:rPr lang="en-US" smtClean="0"/>
            <a:t>LO 1-4 Which theoretical perspectives have guided lifespan development?</a:t>
          </a:r>
          <a:endParaRPr lang="en-US"/>
        </a:p>
      </dgm:t>
    </dgm:pt>
    <dgm:pt modelId="{176490C3-9C35-EF42-97AD-6ED8FA768A77}" type="parTrans" cxnId="{F53CF199-2C7D-0541-A4E7-A516CFAF8150}">
      <dgm:prSet/>
      <dgm:spPr/>
      <dgm:t>
        <a:bodyPr/>
        <a:lstStyle/>
        <a:p>
          <a:endParaRPr lang="en-US"/>
        </a:p>
      </dgm:t>
    </dgm:pt>
    <dgm:pt modelId="{58BF45FF-1FD6-FA48-860D-3F61CE698E9A}" type="sibTrans" cxnId="{F53CF199-2C7D-0541-A4E7-A516CFAF8150}">
      <dgm:prSet/>
      <dgm:spPr/>
      <dgm:t>
        <a:bodyPr/>
        <a:lstStyle/>
        <a:p>
          <a:endParaRPr lang="en-US"/>
        </a:p>
      </dgm:t>
    </dgm:pt>
    <dgm:pt modelId="{6D490841-7F2C-554C-BDC2-E640CA674C4C}">
      <dgm:prSet/>
      <dgm:spPr/>
      <dgm:t>
        <a:bodyPr/>
        <a:lstStyle/>
        <a:p>
          <a:pPr rtl="0"/>
          <a:r>
            <a:rPr lang="en-US" smtClean="0"/>
            <a:t>LO 1-5 What role do theories and hypotheses play in the study of development?</a:t>
          </a:r>
          <a:endParaRPr lang="en-US"/>
        </a:p>
      </dgm:t>
    </dgm:pt>
    <dgm:pt modelId="{A94FE9B2-A5B9-314D-BA4B-CCC77591F1BD}" type="parTrans" cxnId="{22DCA859-C201-A742-AF79-6FC547FB172A}">
      <dgm:prSet/>
      <dgm:spPr/>
      <dgm:t>
        <a:bodyPr/>
        <a:lstStyle/>
        <a:p>
          <a:endParaRPr lang="en-US"/>
        </a:p>
      </dgm:t>
    </dgm:pt>
    <dgm:pt modelId="{1C66CCE7-A9FC-4941-9335-C7879D03DAA4}" type="sibTrans" cxnId="{22DCA859-C201-A742-AF79-6FC547FB172A}">
      <dgm:prSet/>
      <dgm:spPr/>
      <dgm:t>
        <a:bodyPr/>
        <a:lstStyle/>
        <a:p>
          <a:endParaRPr lang="en-US"/>
        </a:p>
      </dgm:t>
    </dgm:pt>
    <dgm:pt modelId="{6B78CCEE-1428-3243-92CC-E20522126155}">
      <dgm:prSet/>
      <dgm:spPr/>
      <dgm:t>
        <a:bodyPr/>
        <a:lstStyle/>
        <a:p>
          <a:pPr rtl="0"/>
          <a:r>
            <a:rPr lang="en-US" smtClean="0"/>
            <a:t>LO 1-6 How are developmental research studies conducted?</a:t>
          </a:r>
          <a:endParaRPr lang="en-US"/>
        </a:p>
      </dgm:t>
    </dgm:pt>
    <dgm:pt modelId="{25F939B3-3951-6C49-808F-CE9EABD8E615}" type="parTrans" cxnId="{77B5897B-D9E5-5844-B65C-7823654C129B}">
      <dgm:prSet/>
      <dgm:spPr/>
      <dgm:t>
        <a:bodyPr/>
        <a:lstStyle/>
        <a:p>
          <a:endParaRPr lang="en-US"/>
        </a:p>
      </dgm:t>
    </dgm:pt>
    <dgm:pt modelId="{FBBA26FF-EE2C-7840-8FB1-1DD0CB67007D}" type="sibTrans" cxnId="{77B5897B-D9E5-5844-B65C-7823654C129B}">
      <dgm:prSet/>
      <dgm:spPr/>
      <dgm:t>
        <a:bodyPr/>
        <a:lstStyle/>
        <a:p>
          <a:endParaRPr lang="en-US"/>
        </a:p>
      </dgm:t>
    </dgm:pt>
    <dgm:pt modelId="{A0876E34-5EC8-DF49-8A9B-962DC14E857A}">
      <dgm:prSet/>
      <dgm:spPr/>
      <dgm:t>
        <a:bodyPr/>
        <a:lstStyle/>
        <a:p>
          <a:pPr rtl="0"/>
          <a:r>
            <a:rPr lang="en-US" smtClean="0"/>
            <a:t>LO 1-7 What are some of the ethical issues regarding psychological research?</a:t>
          </a:r>
          <a:endParaRPr lang="en-US"/>
        </a:p>
      </dgm:t>
    </dgm:pt>
    <dgm:pt modelId="{026EC74B-2C0E-4E4E-A6B4-7272C3556091}" type="parTrans" cxnId="{5C047062-8DB2-4644-938F-2DFCE6C9DDDC}">
      <dgm:prSet/>
      <dgm:spPr/>
      <dgm:t>
        <a:bodyPr/>
        <a:lstStyle/>
        <a:p>
          <a:endParaRPr lang="en-US"/>
        </a:p>
      </dgm:t>
    </dgm:pt>
    <dgm:pt modelId="{779EED84-93D0-F744-A291-A1AB66821D9A}" type="sibTrans" cxnId="{5C047062-8DB2-4644-938F-2DFCE6C9DDDC}">
      <dgm:prSet/>
      <dgm:spPr/>
      <dgm:t>
        <a:bodyPr/>
        <a:lstStyle/>
        <a:p>
          <a:endParaRPr lang="en-US"/>
        </a:p>
      </dgm:t>
    </dgm:pt>
    <dgm:pt modelId="{DD22067D-85F5-B248-94A2-837D8364ED3A}" type="pres">
      <dgm:prSet presAssocID="{FAFF8678-FF40-6C43-9843-783F49BA3865}" presName="linear" presStyleCnt="0">
        <dgm:presLayoutVars>
          <dgm:animLvl val="lvl"/>
          <dgm:resizeHandles val="exact"/>
        </dgm:presLayoutVars>
      </dgm:prSet>
      <dgm:spPr/>
      <dgm:t>
        <a:bodyPr/>
        <a:lstStyle/>
        <a:p>
          <a:endParaRPr lang="en-US"/>
        </a:p>
      </dgm:t>
    </dgm:pt>
    <dgm:pt modelId="{2478800A-3176-D644-BF5A-A525E16F1FA7}" type="pres">
      <dgm:prSet presAssocID="{6BEAEEE9-ECC7-A043-8CD1-C0C7962E7D3A}" presName="parentText" presStyleLbl="node1" presStyleIdx="0" presStyleCnt="7">
        <dgm:presLayoutVars>
          <dgm:chMax val="0"/>
          <dgm:bulletEnabled val="1"/>
        </dgm:presLayoutVars>
      </dgm:prSet>
      <dgm:spPr/>
      <dgm:t>
        <a:bodyPr/>
        <a:lstStyle/>
        <a:p>
          <a:endParaRPr lang="en-US"/>
        </a:p>
      </dgm:t>
    </dgm:pt>
    <dgm:pt modelId="{8B1ECB35-86DC-9043-9B77-1AF700AD09C4}" type="pres">
      <dgm:prSet presAssocID="{556F57B9-2247-224B-A620-23436B034600}" presName="spacer" presStyleCnt="0"/>
      <dgm:spPr/>
    </dgm:pt>
    <dgm:pt modelId="{037539E8-1255-8043-9552-2385A33BA4BD}" type="pres">
      <dgm:prSet presAssocID="{B8E4DE87-4123-F440-A19B-93D0F1B15297}" presName="parentText" presStyleLbl="node1" presStyleIdx="1" presStyleCnt="7">
        <dgm:presLayoutVars>
          <dgm:chMax val="0"/>
          <dgm:bulletEnabled val="1"/>
        </dgm:presLayoutVars>
      </dgm:prSet>
      <dgm:spPr/>
      <dgm:t>
        <a:bodyPr/>
        <a:lstStyle/>
        <a:p>
          <a:endParaRPr lang="en-US"/>
        </a:p>
      </dgm:t>
    </dgm:pt>
    <dgm:pt modelId="{896527A0-D01E-194A-A83A-FAEB29F2EFCA}" type="pres">
      <dgm:prSet presAssocID="{AB51EC6A-F3DF-E447-AEA6-17A4A44E3418}" presName="spacer" presStyleCnt="0"/>
      <dgm:spPr/>
    </dgm:pt>
    <dgm:pt modelId="{542CA991-9EBC-E944-AF2B-43AB9EB13474}" type="pres">
      <dgm:prSet presAssocID="{AEB59A8B-FECB-0F4A-BCB7-8457CB5CC978}" presName="parentText" presStyleLbl="node1" presStyleIdx="2" presStyleCnt="7">
        <dgm:presLayoutVars>
          <dgm:chMax val="0"/>
          <dgm:bulletEnabled val="1"/>
        </dgm:presLayoutVars>
      </dgm:prSet>
      <dgm:spPr/>
      <dgm:t>
        <a:bodyPr/>
        <a:lstStyle/>
        <a:p>
          <a:endParaRPr lang="en-US"/>
        </a:p>
      </dgm:t>
    </dgm:pt>
    <dgm:pt modelId="{22A82814-1DF0-CE44-9B23-76060C61DE82}" type="pres">
      <dgm:prSet presAssocID="{D8259283-96C5-EC46-8A82-6C5CC6109E66}" presName="spacer" presStyleCnt="0"/>
      <dgm:spPr/>
    </dgm:pt>
    <dgm:pt modelId="{9D2AE173-4762-6746-9D8A-0F00D51937B3}" type="pres">
      <dgm:prSet presAssocID="{7EF59A7D-1A0E-AA45-9BFC-37C64C231F4E}" presName="parentText" presStyleLbl="node1" presStyleIdx="3" presStyleCnt="7">
        <dgm:presLayoutVars>
          <dgm:chMax val="0"/>
          <dgm:bulletEnabled val="1"/>
        </dgm:presLayoutVars>
      </dgm:prSet>
      <dgm:spPr/>
      <dgm:t>
        <a:bodyPr/>
        <a:lstStyle/>
        <a:p>
          <a:endParaRPr lang="en-US"/>
        </a:p>
      </dgm:t>
    </dgm:pt>
    <dgm:pt modelId="{67485488-C553-5D40-89E1-7A3BF6BA739E}" type="pres">
      <dgm:prSet presAssocID="{58BF45FF-1FD6-FA48-860D-3F61CE698E9A}" presName="spacer" presStyleCnt="0"/>
      <dgm:spPr/>
    </dgm:pt>
    <dgm:pt modelId="{52D1DF8F-FBFC-8145-B564-4321F50C4C0F}" type="pres">
      <dgm:prSet presAssocID="{6D490841-7F2C-554C-BDC2-E640CA674C4C}" presName="parentText" presStyleLbl="node1" presStyleIdx="4" presStyleCnt="7">
        <dgm:presLayoutVars>
          <dgm:chMax val="0"/>
          <dgm:bulletEnabled val="1"/>
        </dgm:presLayoutVars>
      </dgm:prSet>
      <dgm:spPr/>
      <dgm:t>
        <a:bodyPr/>
        <a:lstStyle/>
        <a:p>
          <a:endParaRPr lang="en-US"/>
        </a:p>
      </dgm:t>
    </dgm:pt>
    <dgm:pt modelId="{59B537BA-6690-EE4C-9679-9A9D7FEF8274}" type="pres">
      <dgm:prSet presAssocID="{1C66CCE7-A9FC-4941-9335-C7879D03DAA4}" presName="spacer" presStyleCnt="0"/>
      <dgm:spPr/>
    </dgm:pt>
    <dgm:pt modelId="{4FC3298E-5AF6-F54F-8ECE-8EEDA450D1AC}" type="pres">
      <dgm:prSet presAssocID="{6B78CCEE-1428-3243-92CC-E20522126155}" presName="parentText" presStyleLbl="node1" presStyleIdx="5" presStyleCnt="7">
        <dgm:presLayoutVars>
          <dgm:chMax val="0"/>
          <dgm:bulletEnabled val="1"/>
        </dgm:presLayoutVars>
      </dgm:prSet>
      <dgm:spPr/>
      <dgm:t>
        <a:bodyPr/>
        <a:lstStyle/>
        <a:p>
          <a:endParaRPr lang="en-US"/>
        </a:p>
      </dgm:t>
    </dgm:pt>
    <dgm:pt modelId="{DE1F42E7-F000-0F4B-AB32-434D5F355E76}" type="pres">
      <dgm:prSet presAssocID="{FBBA26FF-EE2C-7840-8FB1-1DD0CB67007D}" presName="spacer" presStyleCnt="0"/>
      <dgm:spPr/>
    </dgm:pt>
    <dgm:pt modelId="{435994DD-C846-3C41-9AC1-791B909AB25B}" type="pres">
      <dgm:prSet presAssocID="{A0876E34-5EC8-DF49-8A9B-962DC14E857A}" presName="parentText" presStyleLbl="node1" presStyleIdx="6" presStyleCnt="7">
        <dgm:presLayoutVars>
          <dgm:chMax val="0"/>
          <dgm:bulletEnabled val="1"/>
        </dgm:presLayoutVars>
      </dgm:prSet>
      <dgm:spPr/>
      <dgm:t>
        <a:bodyPr/>
        <a:lstStyle/>
        <a:p>
          <a:endParaRPr lang="en-US"/>
        </a:p>
      </dgm:t>
    </dgm:pt>
  </dgm:ptLst>
  <dgm:cxnLst>
    <dgm:cxn modelId="{5A5CC3E8-2876-E040-B83E-31B2CF6BAC11}" type="presOf" srcId="{6D490841-7F2C-554C-BDC2-E640CA674C4C}" destId="{52D1DF8F-FBFC-8145-B564-4321F50C4C0F}" srcOrd="0" destOrd="0" presId="urn:microsoft.com/office/officeart/2005/8/layout/vList2"/>
    <dgm:cxn modelId="{77B5897B-D9E5-5844-B65C-7823654C129B}" srcId="{FAFF8678-FF40-6C43-9843-783F49BA3865}" destId="{6B78CCEE-1428-3243-92CC-E20522126155}" srcOrd="5" destOrd="0" parTransId="{25F939B3-3951-6C49-808F-CE9EABD8E615}" sibTransId="{FBBA26FF-EE2C-7840-8FB1-1DD0CB67007D}"/>
    <dgm:cxn modelId="{5C047062-8DB2-4644-938F-2DFCE6C9DDDC}" srcId="{FAFF8678-FF40-6C43-9843-783F49BA3865}" destId="{A0876E34-5EC8-DF49-8A9B-962DC14E857A}" srcOrd="6" destOrd="0" parTransId="{026EC74B-2C0E-4E4E-A6B4-7272C3556091}" sibTransId="{779EED84-93D0-F744-A291-A1AB66821D9A}"/>
    <dgm:cxn modelId="{F53CF199-2C7D-0541-A4E7-A516CFAF8150}" srcId="{FAFF8678-FF40-6C43-9843-783F49BA3865}" destId="{7EF59A7D-1A0E-AA45-9BFC-37C64C231F4E}" srcOrd="3" destOrd="0" parTransId="{176490C3-9C35-EF42-97AD-6ED8FA768A77}" sibTransId="{58BF45FF-1FD6-FA48-860D-3F61CE698E9A}"/>
    <dgm:cxn modelId="{1CFFF4DF-AD4D-544E-9E10-031FDCE06224}" type="presOf" srcId="{B8E4DE87-4123-F440-A19B-93D0F1B15297}" destId="{037539E8-1255-8043-9552-2385A33BA4BD}" srcOrd="0" destOrd="0" presId="urn:microsoft.com/office/officeart/2005/8/layout/vList2"/>
    <dgm:cxn modelId="{22DCA859-C201-A742-AF79-6FC547FB172A}" srcId="{FAFF8678-FF40-6C43-9843-783F49BA3865}" destId="{6D490841-7F2C-554C-BDC2-E640CA674C4C}" srcOrd="4" destOrd="0" parTransId="{A94FE9B2-A5B9-314D-BA4B-CCC77591F1BD}" sibTransId="{1C66CCE7-A9FC-4941-9335-C7879D03DAA4}"/>
    <dgm:cxn modelId="{55962380-C2A7-E44A-AF0E-60F1D165A26A}" srcId="{FAFF8678-FF40-6C43-9843-783F49BA3865}" destId="{6BEAEEE9-ECC7-A043-8CD1-C0C7962E7D3A}" srcOrd="0" destOrd="0" parTransId="{13699BC0-187E-214E-B517-C4B84821BB13}" sibTransId="{556F57B9-2247-224B-A620-23436B034600}"/>
    <dgm:cxn modelId="{CDC32B15-3B39-B947-AF63-AD37568516DF}" type="presOf" srcId="{A0876E34-5EC8-DF49-8A9B-962DC14E857A}" destId="{435994DD-C846-3C41-9AC1-791B909AB25B}" srcOrd="0" destOrd="0" presId="urn:microsoft.com/office/officeart/2005/8/layout/vList2"/>
    <dgm:cxn modelId="{C9290B72-953E-0843-97E1-6FB87350A5F7}" srcId="{FAFF8678-FF40-6C43-9843-783F49BA3865}" destId="{B8E4DE87-4123-F440-A19B-93D0F1B15297}" srcOrd="1" destOrd="0" parTransId="{4BA9DEB1-76EF-FB46-9BE5-7581FC155D75}" sibTransId="{AB51EC6A-F3DF-E447-AEA6-17A4A44E3418}"/>
    <dgm:cxn modelId="{EDF05087-09C3-3345-9C93-09652A46992C}" srcId="{FAFF8678-FF40-6C43-9843-783F49BA3865}" destId="{AEB59A8B-FECB-0F4A-BCB7-8457CB5CC978}" srcOrd="2" destOrd="0" parTransId="{184FD8ED-B7AF-814B-A760-89735A62AEB0}" sibTransId="{D8259283-96C5-EC46-8A82-6C5CC6109E66}"/>
    <dgm:cxn modelId="{ECBC975A-5D90-BE4A-B04B-0463BDF587F6}" type="presOf" srcId="{6BEAEEE9-ECC7-A043-8CD1-C0C7962E7D3A}" destId="{2478800A-3176-D644-BF5A-A525E16F1FA7}" srcOrd="0" destOrd="0" presId="urn:microsoft.com/office/officeart/2005/8/layout/vList2"/>
    <dgm:cxn modelId="{F95FECB9-13DA-CA46-A70B-5A54C28281A2}" type="presOf" srcId="{FAFF8678-FF40-6C43-9843-783F49BA3865}" destId="{DD22067D-85F5-B248-94A2-837D8364ED3A}" srcOrd="0" destOrd="0" presId="urn:microsoft.com/office/officeart/2005/8/layout/vList2"/>
    <dgm:cxn modelId="{FF0B43BE-BF9C-EC4E-A108-84D9BF8C70DA}" type="presOf" srcId="{AEB59A8B-FECB-0F4A-BCB7-8457CB5CC978}" destId="{542CA991-9EBC-E944-AF2B-43AB9EB13474}" srcOrd="0" destOrd="0" presId="urn:microsoft.com/office/officeart/2005/8/layout/vList2"/>
    <dgm:cxn modelId="{0B21BE4A-05D7-BD4F-B15C-13DBEE4D1A70}" type="presOf" srcId="{7EF59A7D-1A0E-AA45-9BFC-37C64C231F4E}" destId="{9D2AE173-4762-6746-9D8A-0F00D51937B3}" srcOrd="0" destOrd="0" presId="urn:microsoft.com/office/officeart/2005/8/layout/vList2"/>
    <dgm:cxn modelId="{7B3CF9A6-11C6-244A-BF58-20BC6722F42C}" type="presOf" srcId="{6B78CCEE-1428-3243-92CC-E20522126155}" destId="{4FC3298E-5AF6-F54F-8ECE-8EEDA450D1AC}" srcOrd="0" destOrd="0" presId="urn:microsoft.com/office/officeart/2005/8/layout/vList2"/>
    <dgm:cxn modelId="{7A2E3FB2-125B-584B-A63F-DD97C6C28B23}" type="presParOf" srcId="{DD22067D-85F5-B248-94A2-837D8364ED3A}" destId="{2478800A-3176-D644-BF5A-A525E16F1FA7}" srcOrd="0" destOrd="0" presId="urn:microsoft.com/office/officeart/2005/8/layout/vList2"/>
    <dgm:cxn modelId="{759D8A44-D27C-6D4D-A596-909991ACCE4C}" type="presParOf" srcId="{DD22067D-85F5-B248-94A2-837D8364ED3A}" destId="{8B1ECB35-86DC-9043-9B77-1AF700AD09C4}" srcOrd="1" destOrd="0" presId="urn:microsoft.com/office/officeart/2005/8/layout/vList2"/>
    <dgm:cxn modelId="{2AC7B27C-499D-1B4D-A2B2-4A5DA193AC46}" type="presParOf" srcId="{DD22067D-85F5-B248-94A2-837D8364ED3A}" destId="{037539E8-1255-8043-9552-2385A33BA4BD}" srcOrd="2" destOrd="0" presId="urn:microsoft.com/office/officeart/2005/8/layout/vList2"/>
    <dgm:cxn modelId="{62EAC34F-0906-3A4D-8D79-666023BBC6A9}" type="presParOf" srcId="{DD22067D-85F5-B248-94A2-837D8364ED3A}" destId="{896527A0-D01E-194A-A83A-FAEB29F2EFCA}" srcOrd="3" destOrd="0" presId="urn:microsoft.com/office/officeart/2005/8/layout/vList2"/>
    <dgm:cxn modelId="{0A6634D7-B868-2E49-9F3F-827D29EC7C2C}" type="presParOf" srcId="{DD22067D-85F5-B248-94A2-837D8364ED3A}" destId="{542CA991-9EBC-E944-AF2B-43AB9EB13474}" srcOrd="4" destOrd="0" presId="urn:microsoft.com/office/officeart/2005/8/layout/vList2"/>
    <dgm:cxn modelId="{DCA9FF92-C0A1-C34E-BA47-B262A48372D4}" type="presParOf" srcId="{DD22067D-85F5-B248-94A2-837D8364ED3A}" destId="{22A82814-1DF0-CE44-9B23-76060C61DE82}" srcOrd="5" destOrd="0" presId="urn:microsoft.com/office/officeart/2005/8/layout/vList2"/>
    <dgm:cxn modelId="{0222DC4E-F905-054A-9AFA-64D79D6C4A04}" type="presParOf" srcId="{DD22067D-85F5-B248-94A2-837D8364ED3A}" destId="{9D2AE173-4762-6746-9D8A-0F00D51937B3}" srcOrd="6" destOrd="0" presId="urn:microsoft.com/office/officeart/2005/8/layout/vList2"/>
    <dgm:cxn modelId="{C91B2F48-2FBE-394A-9B7D-24EA5FAF5577}" type="presParOf" srcId="{DD22067D-85F5-B248-94A2-837D8364ED3A}" destId="{67485488-C553-5D40-89E1-7A3BF6BA739E}" srcOrd="7" destOrd="0" presId="urn:microsoft.com/office/officeart/2005/8/layout/vList2"/>
    <dgm:cxn modelId="{6764E1F4-3B8A-4646-95DB-D6C7126B5E6F}" type="presParOf" srcId="{DD22067D-85F5-B248-94A2-837D8364ED3A}" destId="{52D1DF8F-FBFC-8145-B564-4321F50C4C0F}" srcOrd="8" destOrd="0" presId="urn:microsoft.com/office/officeart/2005/8/layout/vList2"/>
    <dgm:cxn modelId="{3EDF89DE-8D52-DA4B-A094-16EC8793AB0A}" type="presParOf" srcId="{DD22067D-85F5-B248-94A2-837D8364ED3A}" destId="{59B537BA-6690-EE4C-9679-9A9D7FEF8274}" srcOrd="9" destOrd="0" presId="urn:microsoft.com/office/officeart/2005/8/layout/vList2"/>
    <dgm:cxn modelId="{AE1F266B-F548-844E-81B0-372A4BB17032}" type="presParOf" srcId="{DD22067D-85F5-B248-94A2-837D8364ED3A}" destId="{4FC3298E-5AF6-F54F-8ECE-8EEDA450D1AC}" srcOrd="10" destOrd="0" presId="urn:microsoft.com/office/officeart/2005/8/layout/vList2"/>
    <dgm:cxn modelId="{D21DCF6F-E32D-F145-9613-2C5E1A0ADF22}" type="presParOf" srcId="{DD22067D-85F5-B248-94A2-837D8364ED3A}" destId="{DE1F42E7-F000-0F4B-AB32-434D5F355E76}" srcOrd="11" destOrd="0" presId="urn:microsoft.com/office/officeart/2005/8/layout/vList2"/>
    <dgm:cxn modelId="{5A9D37CB-B836-5F4B-AB4B-776B0F4ADC36}" type="presParOf" srcId="{DD22067D-85F5-B248-94A2-837D8364ED3A}" destId="{435994DD-C846-3C41-9AC1-791B909AB25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B25252-1C6D-354C-B879-7ACACEDB499F}"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A7A73AA5-E474-DA4B-8377-8B2E52C3974E}">
      <dgm:prSet custT="1"/>
      <dgm:spPr/>
      <dgm:t>
        <a:bodyPr/>
        <a:lstStyle/>
        <a:p>
          <a:pPr rtl="0"/>
          <a:r>
            <a:rPr lang="en-US" sz="2000" b="0" smtClean="0"/>
            <a:t>Perspective</a:t>
          </a:r>
          <a:endParaRPr lang="en-US" sz="2000" b="0"/>
        </a:p>
      </dgm:t>
    </dgm:pt>
    <dgm:pt modelId="{92AE0FD8-8684-914D-A503-E7823D500A78}" type="parTrans" cxnId="{FD3BE59B-A7A7-CE42-9893-CF3FCEE145AE}">
      <dgm:prSet/>
      <dgm:spPr/>
      <dgm:t>
        <a:bodyPr/>
        <a:lstStyle/>
        <a:p>
          <a:endParaRPr lang="en-US" sz="2000" b="0"/>
        </a:p>
      </dgm:t>
    </dgm:pt>
    <dgm:pt modelId="{E1A15711-C4D6-E946-A48E-3CEA95E19688}" type="sibTrans" cxnId="{FD3BE59B-A7A7-CE42-9893-CF3FCEE145AE}">
      <dgm:prSet/>
      <dgm:spPr/>
      <dgm:t>
        <a:bodyPr/>
        <a:lstStyle/>
        <a:p>
          <a:endParaRPr lang="en-US" sz="2000" b="0"/>
        </a:p>
      </dgm:t>
    </dgm:pt>
    <dgm:pt modelId="{097E1E29-E521-9E45-9DD6-15176F145C31}">
      <dgm:prSet custT="1"/>
      <dgm:spPr/>
      <dgm:t>
        <a:bodyPr/>
        <a:lstStyle/>
        <a:p>
          <a:pPr rtl="0"/>
          <a:r>
            <a:rPr lang="en-US" sz="1800" b="0" dirty="0" smtClean="0"/>
            <a:t>Behavioral </a:t>
          </a:r>
          <a:endParaRPr lang="en-US" sz="1800" b="0" dirty="0"/>
        </a:p>
      </dgm:t>
    </dgm:pt>
    <dgm:pt modelId="{C1DFBA56-0EED-D84F-AF51-12447980A78A}" type="parTrans" cxnId="{B60C2AD6-BC0B-DB41-94B4-9B02832F5ED0}">
      <dgm:prSet/>
      <dgm:spPr/>
      <dgm:t>
        <a:bodyPr/>
        <a:lstStyle/>
        <a:p>
          <a:endParaRPr lang="en-US" sz="2000" b="0"/>
        </a:p>
      </dgm:t>
    </dgm:pt>
    <dgm:pt modelId="{0E5EE7F6-00C5-3043-9CD2-32A809D0E23C}" type="sibTrans" cxnId="{B60C2AD6-BC0B-DB41-94B4-9B02832F5ED0}">
      <dgm:prSet/>
      <dgm:spPr/>
      <dgm:t>
        <a:bodyPr/>
        <a:lstStyle/>
        <a:p>
          <a:endParaRPr lang="en-US" sz="2000" b="0"/>
        </a:p>
      </dgm:t>
    </dgm:pt>
    <dgm:pt modelId="{52D54EFA-1746-364B-AE1B-A99D085FCC6D}">
      <dgm:prSet custT="1"/>
      <dgm:spPr/>
      <dgm:t>
        <a:bodyPr/>
        <a:lstStyle/>
        <a:p>
          <a:pPr rtl="0"/>
          <a:r>
            <a:rPr lang="en-US" sz="2000" b="0" smtClean="0"/>
            <a:t>Theorist</a:t>
          </a:r>
          <a:endParaRPr lang="en-US" sz="2000" b="0"/>
        </a:p>
      </dgm:t>
    </dgm:pt>
    <dgm:pt modelId="{C2A1670D-BFF3-0E44-A38F-D8A9BEC5A07F}" type="parTrans" cxnId="{884EC311-8DB8-CC4F-8983-ADE1A73319A6}">
      <dgm:prSet/>
      <dgm:spPr/>
      <dgm:t>
        <a:bodyPr/>
        <a:lstStyle/>
        <a:p>
          <a:endParaRPr lang="en-US" sz="2000" b="0"/>
        </a:p>
      </dgm:t>
    </dgm:pt>
    <dgm:pt modelId="{AFE20E27-22DD-1544-ADB8-6613D95A2D80}" type="sibTrans" cxnId="{884EC311-8DB8-CC4F-8983-ADE1A73319A6}">
      <dgm:prSet/>
      <dgm:spPr/>
      <dgm:t>
        <a:bodyPr/>
        <a:lstStyle/>
        <a:p>
          <a:endParaRPr lang="en-US" sz="2000" b="0"/>
        </a:p>
      </dgm:t>
    </dgm:pt>
    <dgm:pt modelId="{21B4CC94-0CC6-5040-9F6D-7D6A3958503F}">
      <dgm:prSet custT="1"/>
      <dgm:spPr/>
      <dgm:t>
        <a:bodyPr/>
        <a:lstStyle/>
        <a:p>
          <a:pPr rtl="0"/>
          <a:r>
            <a:rPr lang="en-US" sz="1800" b="0" smtClean="0"/>
            <a:t>Albert Bandura and colleagues</a:t>
          </a:r>
          <a:endParaRPr lang="en-US" sz="1800" b="0"/>
        </a:p>
      </dgm:t>
    </dgm:pt>
    <dgm:pt modelId="{7B044228-FF86-4E41-8573-2D2B034091F9}" type="parTrans" cxnId="{A7AABD41-DC11-934B-BE24-FCAECB48088B}">
      <dgm:prSet/>
      <dgm:spPr/>
      <dgm:t>
        <a:bodyPr/>
        <a:lstStyle/>
        <a:p>
          <a:endParaRPr lang="en-US" sz="2000" b="0"/>
        </a:p>
      </dgm:t>
    </dgm:pt>
    <dgm:pt modelId="{433DF74D-A6FC-1C47-93EE-B98FFFCFA717}" type="sibTrans" cxnId="{A7AABD41-DC11-934B-BE24-FCAECB48088B}">
      <dgm:prSet/>
      <dgm:spPr/>
      <dgm:t>
        <a:bodyPr/>
        <a:lstStyle/>
        <a:p>
          <a:endParaRPr lang="en-US" sz="2000" b="0"/>
        </a:p>
      </dgm:t>
    </dgm:pt>
    <dgm:pt modelId="{17D1C6D2-191A-6846-9BC5-9092FF4B1C8D}">
      <dgm:prSet custT="1"/>
      <dgm:spPr/>
      <dgm:t>
        <a:bodyPr/>
        <a:lstStyle/>
        <a:p>
          <a:pPr rtl="0"/>
          <a:r>
            <a:rPr lang="en-US" sz="2000" b="0" smtClean="0"/>
            <a:t>What develops</a:t>
          </a:r>
          <a:endParaRPr lang="en-US" sz="2000" b="0"/>
        </a:p>
      </dgm:t>
    </dgm:pt>
    <dgm:pt modelId="{D586317E-6933-4640-851F-79A66BAE7409}" type="parTrans" cxnId="{EDAE9638-F42B-1844-A6E2-3056B0D274F1}">
      <dgm:prSet/>
      <dgm:spPr/>
      <dgm:t>
        <a:bodyPr/>
        <a:lstStyle/>
        <a:p>
          <a:endParaRPr lang="en-US" sz="2000" b="0"/>
        </a:p>
      </dgm:t>
    </dgm:pt>
    <dgm:pt modelId="{24398630-3323-124E-84A0-C1BE9C554CE1}" type="sibTrans" cxnId="{EDAE9638-F42B-1844-A6E2-3056B0D274F1}">
      <dgm:prSet/>
      <dgm:spPr/>
      <dgm:t>
        <a:bodyPr/>
        <a:lstStyle/>
        <a:p>
          <a:endParaRPr lang="en-US" sz="2000" b="0"/>
        </a:p>
      </dgm:t>
    </dgm:pt>
    <dgm:pt modelId="{3C750FB3-78C2-6D42-B742-A648B06EC89C}">
      <dgm:prSet custT="1"/>
      <dgm:spPr/>
      <dgm:t>
        <a:bodyPr/>
        <a:lstStyle/>
        <a:p>
          <a:pPr rtl="0"/>
          <a:r>
            <a:rPr lang="en-US" sz="1800" b="0" smtClean="0"/>
            <a:t>Focus on learning through imitation</a:t>
          </a:r>
          <a:endParaRPr lang="en-US" sz="1800" b="0"/>
        </a:p>
      </dgm:t>
    </dgm:pt>
    <dgm:pt modelId="{4BFE3BF7-F849-2F47-AC19-A8B1CA58268D}" type="parTrans" cxnId="{D3D7CCF0-3190-1045-90B0-D48A05DAA8CA}">
      <dgm:prSet/>
      <dgm:spPr/>
      <dgm:t>
        <a:bodyPr/>
        <a:lstStyle/>
        <a:p>
          <a:endParaRPr lang="en-US" sz="2000" b="0"/>
        </a:p>
      </dgm:t>
    </dgm:pt>
    <dgm:pt modelId="{DC53DCD1-09A4-BD4B-BA2E-50D83B6A5521}" type="sibTrans" cxnId="{D3D7CCF0-3190-1045-90B0-D48A05DAA8CA}">
      <dgm:prSet/>
      <dgm:spPr/>
      <dgm:t>
        <a:bodyPr/>
        <a:lstStyle/>
        <a:p>
          <a:endParaRPr lang="en-US" sz="2000" b="0"/>
        </a:p>
      </dgm:t>
    </dgm:pt>
    <dgm:pt modelId="{5C08C7ED-B422-944B-842F-E87E8B0E734C}">
      <dgm:prSet custT="1"/>
      <dgm:spPr/>
      <dgm:t>
        <a:bodyPr/>
        <a:lstStyle/>
        <a:p>
          <a:pPr rtl="0"/>
          <a:r>
            <a:rPr lang="en-US" sz="2000" b="0" smtClean="0"/>
            <a:t>How development proceeds</a:t>
          </a:r>
          <a:endParaRPr lang="en-US" sz="2000" b="0"/>
        </a:p>
      </dgm:t>
    </dgm:pt>
    <dgm:pt modelId="{7E8B9264-5A39-FA44-B7E4-EB33F059C097}" type="parTrans" cxnId="{06F93E34-2B79-7B49-99D5-270D1F2AD75B}">
      <dgm:prSet/>
      <dgm:spPr/>
      <dgm:t>
        <a:bodyPr/>
        <a:lstStyle/>
        <a:p>
          <a:endParaRPr lang="en-US" sz="2000" b="0"/>
        </a:p>
      </dgm:t>
    </dgm:pt>
    <dgm:pt modelId="{8E39F349-C121-C540-A9E2-B83B26A77CE7}" type="sibTrans" cxnId="{06F93E34-2B79-7B49-99D5-270D1F2AD75B}">
      <dgm:prSet/>
      <dgm:spPr/>
      <dgm:t>
        <a:bodyPr/>
        <a:lstStyle/>
        <a:p>
          <a:endParaRPr lang="en-US" sz="2000" b="0"/>
        </a:p>
      </dgm:t>
    </dgm:pt>
    <dgm:pt modelId="{5BCC6417-E186-A941-8EB0-A47426DAF965}">
      <dgm:prSet custT="1"/>
      <dgm:spPr/>
      <dgm:t>
        <a:bodyPr/>
        <a:lstStyle/>
        <a:p>
          <a:pPr rtl="0"/>
          <a:r>
            <a:rPr lang="en-US" sz="1800" b="0" smtClean="0"/>
            <a:t>Behavior is learned through observation</a:t>
          </a:r>
          <a:endParaRPr lang="en-US" sz="1800" b="0"/>
        </a:p>
      </dgm:t>
    </dgm:pt>
    <dgm:pt modelId="{FAD53A1A-D63B-3D4C-B954-181465E52151}" type="parTrans" cxnId="{D375E76F-0E90-C04D-BC8F-D6AED54DD629}">
      <dgm:prSet/>
      <dgm:spPr/>
      <dgm:t>
        <a:bodyPr/>
        <a:lstStyle/>
        <a:p>
          <a:endParaRPr lang="en-US" sz="2000" b="0"/>
        </a:p>
      </dgm:t>
    </dgm:pt>
    <dgm:pt modelId="{3F00D2E0-4BB2-3A43-A22C-244F44615882}" type="sibTrans" cxnId="{D375E76F-0E90-C04D-BC8F-D6AED54DD629}">
      <dgm:prSet/>
      <dgm:spPr/>
      <dgm:t>
        <a:bodyPr/>
        <a:lstStyle/>
        <a:p>
          <a:endParaRPr lang="en-US" sz="2000" b="0"/>
        </a:p>
      </dgm:t>
    </dgm:pt>
    <dgm:pt modelId="{951FF0E5-161C-5C4A-9500-A5C8B76E745B}">
      <dgm:prSet custT="1"/>
      <dgm:spPr/>
      <dgm:t>
        <a:bodyPr/>
        <a:lstStyle/>
        <a:p>
          <a:pPr rtl="0"/>
          <a:r>
            <a:rPr lang="en-US" sz="2000" b="0" dirty="0" smtClean="0"/>
            <a:t>Principles</a:t>
          </a:r>
          <a:endParaRPr lang="en-US" sz="2000" b="0" dirty="0"/>
        </a:p>
      </dgm:t>
    </dgm:pt>
    <dgm:pt modelId="{C2890EC1-DA3A-4942-B0B8-0605998F872D}" type="parTrans" cxnId="{D05CB12C-893C-944D-8E5F-54A7F1DCB186}">
      <dgm:prSet/>
      <dgm:spPr/>
      <dgm:t>
        <a:bodyPr/>
        <a:lstStyle/>
        <a:p>
          <a:endParaRPr lang="en-US" sz="2000" b="0"/>
        </a:p>
      </dgm:t>
    </dgm:pt>
    <dgm:pt modelId="{900F4BAA-365C-BA4A-AA4E-5D9797240D29}" type="sibTrans" cxnId="{D05CB12C-893C-944D-8E5F-54A7F1DCB186}">
      <dgm:prSet/>
      <dgm:spPr/>
      <dgm:t>
        <a:bodyPr/>
        <a:lstStyle/>
        <a:p>
          <a:endParaRPr lang="en-US" sz="2000" b="0"/>
        </a:p>
      </dgm:t>
    </dgm:pt>
    <dgm:pt modelId="{6CDF33E7-FAFB-0D4D-99FF-04F4FF65E380}">
      <dgm:prSet custT="1"/>
      <dgm:spPr/>
      <dgm:t>
        <a:bodyPr/>
        <a:lstStyle/>
        <a:p>
          <a:pPr rtl="0"/>
          <a:r>
            <a:rPr lang="en-US" sz="1800" b="0" smtClean="0"/>
            <a:t>Social-cognitive learning occurs through four steps: attend/perceive, recall, accurately reproduce, motivated to carry out behavior</a:t>
          </a:r>
          <a:endParaRPr lang="en-US" sz="1800" b="0"/>
        </a:p>
      </dgm:t>
    </dgm:pt>
    <dgm:pt modelId="{591216A8-555F-4748-8462-9F86D18BC65F}" type="parTrans" cxnId="{16FC5CA9-47E7-3049-BC9C-4CA989AC0B55}">
      <dgm:prSet/>
      <dgm:spPr/>
      <dgm:t>
        <a:bodyPr/>
        <a:lstStyle/>
        <a:p>
          <a:endParaRPr lang="en-US" sz="2000" b="0"/>
        </a:p>
      </dgm:t>
    </dgm:pt>
    <dgm:pt modelId="{6501C87A-80CB-B146-BE5B-AF5FCA0AD600}" type="sibTrans" cxnId="{16FC5CA9-47E7-3049-BC9C-4CA989AC0B55}">
      <dgm:prSet/>
      <dgm:spPr/>
      <dgm:t>
        <a:bodyPr/>
        <a:lstStyle/>
        <a:p>
          <a:endParaRPr lang="en-US" sz="2000" b="0"/>
        </a:p>
      </dgm:t>
    </dgm:pt>
    <dgm:pt modelId="{89C4F3D1-ACC2-2141-9AF8-337723F29A45}">
      <dgm:prSet custT="1"/>
      <dgm:spPr/>
      <dgm:t>
        <a:bodyPr/>
        <a:lstStyle/>
        <a:p>
          <a:pPr rtl="0"/>
          <a:r>
            <a:rPr lang="en-US" sz="2000" b="0" dirty="0" smtClean="0"/>
            <a:t>Other key terms</a:t>
          </a:r>
          <a:endParaRPr lang="en-US" sz="2000" b="0" dirty="0"/>
        </a:p>
      </dgm:t>
    </dgm:pt>
    <dgm:pt modelId="{7EAC5A95-DF7E-5B4C-A09E-A502A43393A7}" type="parTrans" cxnId="{C6095AE0-EF06-EE40-B6ED-A7B6C126A49A}">
      <dgm:prSet/>
      <dgm:spPr/>
      <dgm:t>
        <a:bodyPr/>
        <a:lstStyle/>
        <a:p>
          <a:endParaRPr lang="en-US" sz="2000" b="0"/>
        </a:p>
      </dgm:t>
    </dgm:pt>
    <dgm:pt modelId="{99891E2C-8DFD-1D40-AA46-BB01324993B3}" type="sibTrans" cxnId="{C6095AE0-EF06-EE40-B6ED-A7B6C126A49A}">
      <dgm:prSet/>
      <dgm:spPr/>
      <dgm:t>
        <a:bodyPr/>
        <a:lstStyle/>
        <a:p>
          <a:endParaRPr lang="en-US" sz="2000" b="0"/>
        </a:p>
      </dgm:t>
    </dgm:pt>
    <dgm:pt modelId="{DC3F4D5E-F153-8547-8B51-1D6A88DC6DF2}">
      <dgm:prSet custT="1"/>
      <dgm:spPr/>
      <dgm:t>
        <a:bodyPr/>
        <a:lstStyle/>
        <a:p>
          <a:pPr rtl="0"/>
          <a:r>
            <a:rPr lang="en-US" sz="1800" b="0" smtClean="0"/>
            <a:t>Model; reward; </a:t>
          </a:r>
          <a:r>
            <a:rPr lang="en-US" altLang="ja-JP" sz="1800" b="0" smtClean="0"/>
            <a:t>“</a:t>
          </a:r>
          <a:r>
            <a:rPr lang="en-US" sz="1800" b="0" smtClean="0"/>
            <a:t>Fearless Peter</a:t>
          </a:r>
          <a:r>
            <a:rPr lang="en-US" altLang="ja-JP" sz="1800" b="0" smtClean="0"/>
            <a:t>”</a:t>
          </a:r>
          <a:endParaRPr lang="en-US" sz="1800" b="0"/>
        </a:p>
      </dgm:t>
    </dgm:pt>
    <dgm:pt modelId="{08F9C400-EE20-5843-AF78-FAA2AA6D4BFC}" type="parTrans" cxnId="{52042A8F-C216-D442-A361-B29A035BA294}">
      <dgm:prSet/>
      <dgm:spPr/>
      <dgm:t>
        <a:bodyPr/>
        <a:lstStyle/>
        <a:p>
          <a:endParaRPr lang="en-US" sz="2000" b="0"/>
        </a:p>
      </dgm:t>
    </dgm:pt>
    <dgm:pt modelId="{C97B34F2-5437-834E-91C5-5F364AA58D64}" type="sibTrans" cxnId="{52042A8F-C216-D442-A361-B29A035BA294}">
      <dgm:prSet/>
      <dgm:spPr/>
      <dgm:t>
        <a:bodyPr/>
        <a:lstStyle/>
        <a:p>
          <a:endParaRPr lang="en-US" sz="2000" b="0"/>
        </a:p>
      </dgm:t>
    </dgm:pt>
    <dgm:pt modelId="{AF162EDF-4F74-9E40-8933-428BC8B8C956}" type="pres">
      <dgm:prSet presAssocID="{20B25252-1C6D-354C-B879-7ACACEDB499F}" presName="vert0" presStyleCnt="0">
        <dgm:presLayoutVars>
          <dgm:dir/>
          <dgm:animOne val="branch"/>
          <dgm:animLvl val="lvl"/>
        </dgm:presLayoutVars>
      </dgm:prSet>
      <dgm:spPr/>
      <dgm:t>
        <a:bodyPr/>
        <a:lstStyle/>
        <a:p>
          <a:endParaRPr lang="en-US"/>
        </a:p>
      </dgm:t>
    </dgm:pt>
    <dgm:pt modelId="{87205624-915D-8D43-B4BB-ED0539125329}" type="pres">
      <dgm:prSet presAssocID="{A7A73AA5-E474-DA4B-8377-8B2E52C3974E}" presName="thickLine" presStyleLbl="alignNode1" presStyleIdx="0" presStyleCnt="6"/>
      <dgm:spPr/>
    </dgm:pt>
    <dgm:pt modelId="{083E8E08-2278-184D-A6FF-CA84FFB0E843}" type="pres">
      <dgm:prSet presAssocID="{A7A73AA5-E474-DA4B-8377-8B2E52C3974E}" presName="horz1" presStyleCnt="0"/>
      <dgm:spPr/>
    </dgm:pt>
    <dgm:pt modelId="{56BCFDBE-3497-6C4E-9BEE-5F6B21154FCC}" type="pres">
      <dgm:prSet presAssocID="{A7A73AA5-E474-DA4B-8377-8B2E52C3974E}" presName="tx1" presStyleLbl="revTx" presStyleIdx="0" presStyleCnt="12"/>
      <dgm:spPr/>
      <dgm:t>
        <a:bodyPr/>
        <a:lstStyle/>
        <a:p>
          <a:endParaRPr lang="en-US"/>
        </a:p>
      </dgm:t>
    </dgm:pt>
    <dgm:pt modelId="{A128C726-57A6-2843-AED5-5E10753C5796}" type="pres">
      <dgm:prSet presAssocID="{A7A73AA5-E474-DA4B-8377-8B2E52C3974E}" presName="vert1" presStyleCnt="0"/>
      <dgm:spPr/>
    </dgm:pt>
    <dgm:pt modelId="{9D8F0267-D9B9-B24E-87B0-8DE6F06095C0}" type="pres">
      <dgm:prSet presAssocID="{097E1E29-E521-9E45-9DD6-15176F145C31}" presName="vertSpace2a" presStyleCnt="0"/>
      <dgm:spPr/>
    </dgm:pt>
    <dgm:pt modelId="{01CC66A7-D3D3-EA47-AA7A-13BD9D4A4D7D}" type="pres">
      <dgm:prSet presAssocID="{097E1E29-E521-9E45-9DD6-15176F145C31}" presName="horz2" presStyleCnt="0"/>
      <dgm:spPr/>
    </dgm:pt>
    <dgm:pt modelId="{B95AAF95-1AC5-3D41-B8AF-ED871A33064E}" type="pres">
      <dgm:prSet presAssocID="{097E1E29-E521-9E45-9DD6-15176F145C31}" presName="horzSpace2" presStyleCnt="0"/>
      <dgm:spPr/>
    </dgm:pt>
    <dgm:pt modelId="{F391B2E0-F671-1940-A5DC-3A249FDB0068}" type="pres">
      <dgm:prSet presAssocID="{097E1E29-E521-9E45-9DD6-15176F145C31}" presName="tx2" presStyleLbl="revTx" presStyleIdx="1" presStyleCnt="12"/>
      <dgm:spPr/>
      <dgm:t>
        <a:bodyPr/>
        <a:lstStyle/>
        <a:p>
          <a:endParaRPr lang="en-US"/>
        </a:p>
      </dgm:t>
    </dgm:pt>
    <dgm:pt modelId="{53D6660A-8BEA-0E45-B9C8-4AC628C86284}" type="pres">
      <dgm:prSet presAssocID="{097E1E29-E521-9E45-9DD6-15176F145C31}" presName="vert2" presStyleCnt="0"/>
      <dgm:spPr/>
    </dgm:pt>
    <dgm:pt modelId="{ABF91839-972F-D64F-BA04-E429DC88012D}" type="pres">
      <dgm:prSet presAssocID="{097E1E29-E521-9E45-9DD6-15176F145C31}" presName="thinLine2b" presStyleLbl="callout" presStyleIdx="0" presStyleCnt="6"/>
      <dgm:spPr/>
    </dgm:pt>
    <dgm:pt modelId="{E4A5DDC4-E3AC-044F-96E6-4F2A439E2AF0}" type="pres">
      <dgm:prSet presAssocID="{097E1E29-E521-9E45-9DD6-15176F145C31}" presName="vertSpace2b" presStyleCnt="0"/>
      <dgm:spPr/>
    </dgm:pt>
    <dgm:pt modelId="{EBD26B43-FACE-7345-B10E-0FD54B66DCE9}" type="pres">
      <dgm:prSet presAssocID="{52D54EFA-1746-364B-AE1B-A99D085FCC6D}" presName="thickLine" presStyleLbl="alignNode1" presStyleIdx="1" presStyleCnt="6"/>
      <dgm:spPr/>
    </dgm:pt>
    <dgm:pt modelId="{C2FA0B7D-9618-484F-ADB4-50153F5114AE}" type="pres">
      <dgm:prSet presAssocID="{52D54EFA-1746-364B-AE1B-A99D085FCC6D}" presName="horz1" presStyleCnt="0"/>
      <dgm:spPr/>
    </dgm:pt>
    <dgm:pt modelId="{76F3046B-51AE-4E4B-8728-0991DD3C1203}" type="pres">
      <dgm:prSet presAssocID="{52D54EFA-1746-364B-AE1B-A99D085FCC6D}" presName="tx1" presStyleLbl="revTx" presStyleIdx="2" presStyleCnt="12"/>
      <dgm:spPr/>
      <dgm:t>
        <a:bodyPr/>
        <a:lstStyle/>
        <a:p>
          <a:endParaRPr lang="en-US"/>
        </a:p>
      </dgm:t>
    </dgm:pt>
    <dgm:pt modelId="{FDE79DF1-2FBD-D74E-A595-FCA0F228333D}" type="pres">
      <dgm:prSet presAssocID="{52D54EFA-1746-364B-AE1B-A99D085FCC6D}" presName="vert1" presStyleCnt="0"/>
      <dgm:spPr/>
    </dgm:pt>
    <dgm:pt modelId="{FA25C15C-5B64-C74F-8021-7F3420BBC6A2}" type="pres">
      <dgm:prSet presAssocID="{21B4CC94-0CC6-5040-9F6D-7D6A3958503F}" presName="vertSpace2a" presStyleCnt="0"/>
      <dgm:spPr/>
    </dgm:pt>
    <dgm:pt modelId="{27D17062-68FA-784B-9FFF-AE823F775D72}" type="pres">
      <dgm:prSet presAssocID="{21B4CC94-0CC6-5040-9F6D-7D6A3958503F}" presName="horz2" presStyleCnt="0"/>
      <dgm:spPr/>
    </dgm:pt>
    <dgm:pt modelId="{E27F8E87-62EE-7E42-88D4-531A94966C47}" type="pres">
      <dgm:prSet presAssocID="{21B4CC94-0CC6-5040-9F6D-7D6A3958503F}" presName="horzSpace2" presStyleCnt="0"/>
      <dgm:spPr/>
    </dgm:pt>
    <dgm:pt modelId="{A4F9F1E9-7C37-884D-94E3-A820A6D264F2}" type="pres">
      <dgm:prSet presAssocID="{21B4CC94-0CC6-5040-9F6D-7D6A3958503F}" presName="tx2" presStyleLbl="revTx" presStyleIdx="3" presStyleCnt="12"/>
      <dgm:spPr/>
      <dgm:t>
        <a:bodyPr/>
        <a:lstStyle/>
        <a:p>
          <a:endParaRPr lang="en-US"/>
        </a:p>
      </dgm:t>
    </dgm:pt>
    <dgm:pt modelId="{81534003-153F-0645-8AA6-167112E84CF9}" type="pres">
      <dgm:prSet presAssocID="{21B4CC94-0CC6-5040-9F6D-7D6A3958503F}" presName="vert2" presStyleCnt="0"/>
      <dgm:spPr/>
    </dgm:pt>
    <dgm:pt modelId="{4F6C25A8-31D8-FD41-8D68-AED172C37DE6}" type="pres">
      <dgm:prSet presAssocID="{21B4CC94-0CC6-5040-9F6D-7D6A3958503F}" presName="thinLine2b" presStyleLbl="callout" presStyleIdx="1" presStyleCnt="6"/>
      <dgm:spPr/>
    </dgm:pt>
    <dgm:pt modelId="{46A31138-B250-7D4C-9BDD-B8E3BE291B0D}" type="pres">
      <dgm:prSet presAssocID="{21B4CC94-0CC6-5040-9F6D-7D6A3958503F}" presName="vertSpace2b" presStyleCnt="0"/>
      <dgm:spPr/>
    </dgm:pt>
    <dgm:pt modelId="{F15A8B6E-FD40-0048-9419-69C5237A9265}" type="pres">
      <dgm:prSet presAssocID="{17D1C6D2-191A-6846-9BC5-9092FF4B1C8D}" presName="thickLine" presStyleLbl="alignNode1" presStyleIdx="2" presStyleCnt="6"/>
      <dgm:spPr/>
    </dgm:pt>
    <dgm:pt modelId="{5B79789A-D345-1A45-9F71-8858A2E406D1}" type="pres">
      <dgm:prSet presAssocID="{17D1C6D2-191A-6846-9BC5-9092FF4B1C8D}" presName="horz1" presStyleCnt="0"/>
      <dgm:spPr/>
    </dgm:pt>
    <dgm:pt modelId="{B8F4359E-C788-2F4D-ADBA-E714BA35D30F}" type="pres">
      <dgm:prSet presAssocID="{17D1C6D2-191A-6846-9BC5-9092FF4B1C8D}" presName="tx1" presStyleLbl="revTx" presStyleIdx="4" presStyleCnt="12"/>
      <dgm:spPr/>
      <dgm:t>
        <a:bodyPr/>
        <a:lstStyle/>
        <a:p>
          <a:endParaRPr lang="en-US"/>
        </a:p>
      </dgm:t>
    </dgm:pt>
    <dgm:pt modelId="{25544CD6-77CC-3C40-B29B-3F5EC2B19160}" type="pres">
      <dgm:prSet presAssocID="{17D1C6D2-191A-6846-9BC5-9092FF4B1C8D}" presName="vert1" presStyleCnt="0"/>
      <dgm:spPr/>
    </dgm:pt>
    <dgm:pt modelId="{6CBB7C19-B683-4848-96A6-79B33FB330AB}" type="pres">
      <dgm:prSet presAssocID="{3C750FB3-78C2-6D42-B742-A648B06EC89C}" presName="vertSpace2a" presStyleCnt="0"/>
      <dgm:spPr/>
    </dgm:pt>
    <dgm:pt modelId="{481958C1-FE78-1542-8CF2-F0A36D199464}" type="pres">
      <dgm:prSet presAssocID="{3C750FB3-78C2-6D42-B742-A648B06EC89C}" presName="horz2" presStyleCnt="0"/>
      <dgm:spPr/>
    </dgm:pt>
    <dgm:pt modelId="{48499271-F365-B94A-991B-F8B6D7A02C44}" type="pres">
      <dgm:prSet presAssocID="{3C750FB3-78C2-6D42-B742-A648B06EC89C}" presName="horzSpace2" presStyleCnt="0"/>
      <dgm:spPr/>
    </dgm:pt>
    <dgm:pt modelId="{FA42A162-FC6F-4740-B6BA-CAA923CE4E44}" type="pres">
      <dgm:prSet presAssocID="{3C750FB3-78C2-6D42-B742-A648B06EC89C}" presName="tx2" presStyleLbl="revTx" presStyleIdx="5" presStyleCnt="12"/>
      <dgm:spPr/>
      <dgm:t>
        <a:bodyPr/>
        <a:lstStyle/>
        <a:p>
          <a:endParaRPr lang="en-US"/>
        </a:p>
      </dgm:t>
    </dgm:pt>
    <dgm:pt modelId="{F058F8A8-4BF2-DB43-A256-4400FBF8CF10}" type="pres">
      <dgm:prSet presAssocID="{3C750FB3-78C2-6D42-B742-A648B06EC89C}" presName="vert2" presStyleCnt="0"/>
      <dgm:spPr/>
    </dgm:pt>
    <dgm:pt modelId="{FA0D18F5-C7FE-1D48-AAB5-B1157155D4DD}" type="pres">
      <dgm:prSet presAssocID="{3C750FB3-78C2-6D42-B742-A648B06EC89C}" presName="thinLine2b" presStyleLbl="callout" presStyleIdx="2" presStyleCnt="6"/>
      <dgm:spPr/>
    </dgm:pt>
    <dgm:pt modelId="{B51CAD76-DB29-0142-ADE1-EB702923045B}" type="pres">
      <dgm:prSet presAssocID="{3C750FB3-78C2-6D42-B742-A648B06EC89C}" presName="vertSpace2b" presStyleCnt="0"/>
      <dgm:spPr/>
    </dgm:pt>
    <dgm:pt modelId="{ACE0E20E-ECA4-EA42-AFEA-95D0ED8C93F3}" type="pres">
      <dgm:prSet presAssocID="{5C08C7ED-B422-944B-842F-E87E8B0E734C}" presName="thickLine" presStyleLbl="alignNode1" presStyleIdx="3" presStyleCnt="6"/>
      <dgm:spPr/>
    </dgm:pt>
    <dgm:pt modelId="{B159EB26-B67B-1145-80F8-4EA8D498CE53}" type="pres">
      <dgm:prSet presAssocID="{5C08C7ED-B422-944B-842F-E87E8B0E734C}" presName="horz1" presStyleCnt="0"/>
      <dgm:spPr/>
    </dgm:pt>
    <dgm:pt modelId="{4C30A28E-863F-1B4B-A618-4D8AF34E313C}" type="pres">
      <dgm:prSet presAssocID="{5C08C7ED-B422-944B-842F-E87E8B0E734C}" presName="tx1" presStyleLbl="revTx" presStyleIdx="6" presStyleCnt="12"/>
      <dgm:spPr/>
      <dgm:t>
        <a:bodyPr/>
        <a:lstStyle/>
        <a:p>
          <a:endParaRPr lang="en-US"/>
        </a:p>
      </dgm:t>
    </dgm:pt>
    <dgm:pt modelId="{3D86182F-AED5-5E47-879A-787B4E6BA1FE}" type="pres">
      <dgm:prSet presAssocID="{5C08C7ED-B422-944B-842F-E87E8B0E734C}" presName="vert1" presStyleCnt="0"/>
      <dgm:spPr/>
    </dgm:pt>
    <dgm:pt modelId="{632A58C2-B2A1-AA4C-93A4-EAFE0D0BE9E0}" type="pres">
      <dgm:prSet presAssocID="{5BCC6417-E186-A941-8EB0-A47426DAF965}" presName="vertSpace2a" presStyleCnt="0"/>
      <dgm:spPr/>
    </dgm:pt>
    <dgm:pt modelId="{42468C28-A084-E44C-9087-96E3608BB84D}" type="pres">
      <dgm:prSet presAssocID="{5BCC6417-E186-A941-8EB0-A47426DAF965}" presName="horz2" presStyleCnt="0"/>
      <dgm:spPr/>
    </dgm:pt>
    <dgm:pt modelId="{DC9D7CFD-CD45-E44B-AB4E-FA90D61623CF}" type="pres">
      <dgm:prSet presAssocID="{5BCC6417-E186-A941-8EB0-A47426DAF965}" presName="horzSpace2" presStyleCnt="0"/>
      <dgm:spPr/>
    </dgm:pt>
    <dgm:pt modelId="{CC7EE4D8-5F3A-3C46-80E9-DC959F526F7E}" type="pres">
      <dgm:prSet presAssocID="{5BCC6417-E186-A941-8EB0-A47426DAF965}" presName="tx2" presStyleLbl="revTx" presStyleIdx="7" presStyleCnt="12"/>
      <dgm:spPr/>
      <dgm:t>
        <a:bodyPr/>
        <a:lstStyle/>
        <a:p>
          <a:endParaRPr lang="en-US"/>
        </a:p>
      </dgm:t>
    </dgm:pt>
    <dgm:pt modelId="{710D4682-8808-264B-922F-56552DD0B1BE}" type="pres">
      <dgm:prSet presAssocID="{5BCC6417-E186-A941-8EB0-A47426DAF965}" presName="vert2" presStyleCnt="0"/>
      <dgm:spPr/>
    </dgm:pt>
    <dgm:pt modelId="{6CDF1248-3B94-7946-A921-2C4431BFB8C9}" type="pres">
      <dgm:prSet presAssocID="{5BCC6417-E186-A941-8EB0-A47426DAF965}" presName="thinLine2b" presStyleLbl="callout" presStyleIdx="3" presStyleCnt="6"/>
      <dgm:spPr/>
    </dgm:pt>
    <dgm:pt modelId="{8080C315-D940-EC41-9A98-E5B2CF8E0E97}" type="pres">
      <dgm:prSet presAssocID="{5BCC6417-E186-A941-8EB0-A47426DAF965}" presName="vertSpace2b" presStyleCnt="0"/>
      <dgm:spPr/>
    </dgm:pt>
    <dgm:pt modelId="{19E4B0BD-57C1-8547-A259-4127C29C62AD}" type="pres">
      <dgm:prSet presAssocID="{951FF0E5-161C-5C4A-9500-A5C8B76E745B}" presName="thickLine" presStyleLbl="alignNode1" presStyleIdx="4" presStyleCnt="6"/>
      <dgm:spPr/>
    </dgm:pt>
    <dgm:pt modelId="{0677CE38-288D-1F41-B953-3A46CC042C84}" type="pres">
      <dgm:prSet presAssocID="{951FF0E5-161C-5C4A-9500-A5C8B76E745B}" presName="horz1" presStyleCnt="0"/>
      <dgm:spPr/>
    </dgm:pt>
    <dgm:pt modelId="{8172B45A-E658-D542-BCCC-836AE53EB6C1}" type="pres">
      <dgm:prSet presAssocID="{951FF0E5-161C-5C4A-9500-A5C8B76E745B}" presName="tx1" presStyleLbl="revTx" presStyleIdx="8" presStyleCnt="12"/>
      <dgm:spPr/>
      <dgm:t>
        <a:bodyPr/>
        <a:lstStyle/>
        <a:p>
          <a:endParaRPr lang="en-US"/>
        </a:p>
      </dgm:t>
    </dgm:pt>
    <dgm:pt modelId="{298D4BD6-716B-4440-A6BC-C0BF65E76BCC}" type="pres">
      <dgm:prSet presAssocID="{951FF0E5-161C-5C4A-9500-A5C8B76E745B}" presName="vert1" presStyleCnt="0"/>
      <dgm:spPr/>
    </dgm:pt>
    <dgm:pt modelId="{2EFB49CE-E5BC-F34C-82F9-B930BA2F66C6}" type="pres">
      <dgm:prSet presAssocID="{6CDF33E7-FAFB-0D4D-99FF-04F4FF65E380}" presName="vertSpace2a" presStyleCnt="0"/>
      <dgm:spPr/>
    </dgm:pt>
    <dgm:pt modelId="{7C1EEA2D-8FD2-254C-A539-8A8B4FF72546}" type="pres">
      <dgm:prSet presAssocID="{6CDF33E7-FAFB-0D4D-99FF-04F4FF65E380}" presName="horz2" presStyleCnt="0"/>
      <dgm:spPr/>
    </dgm:pt>
    <dgm:pt modelId="{50437072-AC72-8D44-9FA6-C98ACB03C3CE}" type="pres">
      <dgm:prSet presAssocID="{6CDF33E7-FAFB-0D4D-99FF-04F4FF65E380}" presName="horzSpace2" presStyleCnt="0"/>
      <dgm:spPr/>
    </dgm:pt>
    <dgm:pt modelId="{A624F70C-1995-194C-B6CA-02E3B6EC9528}" type="pres">
      <dgm:prSet presAssocID="{6CDF33E7-FAFB-0D4D-99FF-04F4FF65E380}" presName="tx2" presStyleLbl="revTx" presStyleIdx="9" presStyleCnt="12"/>
      <dgm:spPr/>
      <dgm:t>
        <a:bodyPr/>
        <a:lstStyle/>
        <a:p>
          <a:endParaRPr lang="en-US"/>
        </a:p>
      </dgm:t>
    </dgm:pt>
    <dgm:pt modelId="{96A1BC99-C3C2-2D44-BFBD-5B19E458F63C}" type="pres">
      <dgm:prSet presAssocID="{6CDF33E7-FAFB-0D4D-99FF-04F4FF65E380}" presName="vert2" presStyleCnt="0"/>
      <dgm:spPr/>
    </dgm:pt>
    <dgm:pt modelId="{6688DA55-99D4-454E-8847-38AFC1E5516D}" type="pres">
      <dgm:prSet presAssocID="{6CDF33E7-FAFB-0D4D-99FF-04F4FF65E380}" presName="thinLine2b" presStyleLbl="callout" presStyleIdx="4" presStyleCnt="6"/>
      <dgm:spPr/>
    </dgm:pt>
    <dgm:pt modelId="{6B0DF08C-1D41-0249-9ABD-1B469682B4DB}" type="pres">
      <dgm:prSet presAssocID="{6CDF33E7-FAFB-0D4D-99FF-04F4FF65E380}" presName="vertSpace2b" presStyleCnt="0"/>
      <dgm:spPr/>
    </dgm:pt>
    <dgm:pt modelId="{D136C627-C7BA-7C47-AA15-985799F3EA94}" type="pres">
      <dgm:prSet presAssocID="{89C4F3D1-ACC2-2141-9AF8-337723F29A45}" presName="thickLine" presStyleLbl="alignNode1" presStyleIdx="5" presStyleCnt="6"/>
      <dgm:spPr/>
    </dgm:pt>
    <dgm:pt modelId="{B4511665-4554-2D4F-B638-40F7F0795883}" type="pres">
      <dgm:prSet presAssocID="{89C4F3D1-ACC2-2141-9AF8-337723F29A45}" presName="horz1" presStyleCnt="0"/>
      <dgm:spPr/>
    </dgm:pt>
    <dgm:pt modelId="{E5419293-FEDD-884C-8F21-C47BEDF0B299}" type="pres">
      <dgm:prSet presAssocID="{89C4F3D1-ACC2-2141-9AF8-337723F29A45}" presName="tx1" presStyleLbl="revTx" presStyleIdx="10" presStyleCnt="12"/>
      <dgm:spPr/>
      <dgm:t>
        <a:bodyPr/>
        <a:lstStyle/>
        <a:p>
          <a:endParaRPr lang="en-US"/>
        </a:p>
      </dgm:t>
    </dgm:pt>
    <dgm:pt modelId="{40641616-805C-D340-BC2B-9F1A0CAE36AC}" type="pres">
      <dgm:prSet presAssocID="{89C4F3D1-ACC2-2141-9AF8-337723F29A45}" presName="vert1" presStyleCnt="0"/>
      <dgm:spPr/>
    </dgm:pt>
    <dgm:pt modelId="{AFC3F14B-D2BE-4B45-85F4-CEB26F819360}" type="pres">
      <dgm:prSet presAssocID="{DC3F4D5E-F153-8547-8B51-1D6A88DC6DF2}" presName="vertSpace2a" presStyleCnt="0"/>
      <dgm:spPr/>
    </dgm:pt>
    <dgm:pt modelId="{D868A75A-633A-4C4B-BAA8-F715285D9F94}" type="pres">
      <dgm:prSet presAssocID="{DC3F4D5E-F153-8547-8B51-1D6A88DC6DF2}" presName="horz2" presStyleCnt="0"/>
      <dgm:spPr/>
    </dgm:pt>
    <dgm:pt modelId="{A21BE9F1-9094-3347-82D5-30E3A4AC24FE}" type="pres">
      <dgm:prSet presAssocID="{DC3F4D5E-F153-8547-8B51-1D6A88DC6DF2}" presName="horzSpace2" presStyleCnt="0"/>
      <dgm:spPr/>
    </dgm:pt>
    <dgm:pt modelId="{309D98E1-F5C2-934A-8313-7342FB787ED5}" type="pres">
      <dgm:prSet presAssocID="{DC3F4D5E-F153-8547-8B51-1D6A88DC6DF2}" presName="tx2" presStyleLbl="revTx" presStyleIdx="11" presStyleCnt="12"/>
      <dgm:spPr/>
      <dgm:t>
        <a:bodyPr/>
        <a:lstStyle/>
        <a:p>
          <a:endParaRPr lang="en-US"/>
        </a:p>
      </dgm:t>
    </dgm:pt>
    <dgm:pt modelId="{83BEE1F1-272B-8541-AD56-2E597FD24856}" type="pres">
      <dgm:prSet presAssocID="{DC3F4D5E-F153-8547-8B51-1D6A88DC6DF2}" presName="vert2" presStyleCnt="0"/>
      <dgm:spPr/>
    </dgm:pt>
    <dgm:pt modelId="{293C918D-1A8E-BB41-8087-2995F27F348C}" type="pres">
      <dgm:prSet presAssocID="{DC3F4D5E-F153-8547-8B51-1D6A88DC6DF2}" presName="thinLine2b" presStyleLbl="callout" presStyleIdx="5" presStyleCnt="6"/>
      <dgm:spPr/>
    </dgm:pt>
    <dgm:pt modelId="{22CFA307-0879-694F-9251-5F5D0B24BCFC}" type="pres">
      <dgm:prSet presAssocID="{DC3F4D5E-F153-8547-8B51-1D6A88DC6DF2}" presName="vertSpace2b" presStyleCnt="0"/>
      <dgm:spPr/>
    </dgm:pt>
  </dgm:ptLst>
  <dgm:cxnLst>
    <dgm:cxn modelId="{8C5CB11B-D125-644C-984D-BE3625530D99}" type="presOf" srcId="{951FF0E5-161C-5C4A-9500-A5C8B76E745B}" destId="{8172B45A-E658-D542-BCCC-836AE53EB6C1}" srcOrd="0" destOrd="0" presId="urn:microsoft.com/office/officeart/2008/layout/LinedList"/>
    <dgm:cxn modelId="{FD3BE59B-A7A7-CE42-9893-CF3FCEE145AE}" srcId="{20B25252-1C6D-354C-B879-7ACACEDB499F}" destId="{A7A73AA5-E474-DA4B-8377-8B2E52C3974E}" srcOrd="0" destOrd="0" parTransId="{92AE0FD8-8684-914D-A503-E7823D500A78}" sibTransId="{E1A15711-C4D6-E946-A48E-3CEA95E19688}"/>
    <dgm:cxn modelId="{8B24760B-F0F4-9F47-A183-B41756699317}" type="presOf" srcId="{89C4F3D1-ACC2-2141-9AF8-337723F29A45}" destId="{E5419293-FEDD-884C-8F21-C47BEDF0B299}" srcOrd="0" destOrd="0" presId="urn:microsoft.com/office/officeart/2008/layout/LinedList"/>
    <dgm:cxn modelId="{A7AABD41-DC11-934B-BE24-FCAECB48088B}" srcId="{52D54EFA-1746-364B-AE1B-A99D085FCC6D}" destId="{21B4CC94-0CC6-5040-9F6D-7D6A3958503F}" srcOrd="0" destOrd="0" parTransId="{7B044228-FF86-4E41-8573-2D2B034091F9}" sibTransId="{433DF74D-A6FC-1C47-93EE-B98FFFCFA717}"/>
    <dgm:cxn modelId="{F56EC0A5-C0D2-EA48-A9AF-E17B28D1299E}" type="presOf" srcId="{5C08C7ED-B422-944B-842F-E87E8B0E734C}" destId="{4C30A28E-863F-1B4B-A618-4D8AF34E313C}" srcOrd="0" destOrd="0" presId="urn:microsoft.com/office/officeart/2008/layout/LinedList"/>
    <dgm:cxn modelId="{F7C48B4F-AF99-214C-9863-71A7A25E5158}" type="presOf" srcId="{20B25252-1C6D-354C-B879-7ACACEDB499F}" destId="{AF162EDF-4F74-9E40-8933-428BC8B8C956}" srcOrd="0" destOrd="0" presId="urn:microsoft.com/office/officeart/2008/layout/LinedList"/>
    <dgm:cxn modelId="{D05CB12C-893C-944D-8E5F-54A7F1DCB186}" srcId="{20B25252-1C6D-354C-B879-7ACACEDB499F}" destId="{951FF0E5-161C-5C4A-9500-A5C8B76E745B}" srcOrd="4" destOrd="0" parTransId="{C2890EC1-DA3A-4942-B0B8-0605998F872D}" sibTransId="{900F4BAA-365C-BA4A-AA4E-5D9797240D29}"/>
    <dgm:cxn modelId="{B60C2AD6-BC0B-DB41-94B4-9B02832F5ED0}" srcId="{A7A73AA5-E474-DA4B-8377-8B2E52C3974E}" destId="{097E1E29-E521-9E45-9DD6-15176F145C31}" srcOrd="0" destOrd="0" parTransId="{C1DFBA56-0EED-D84F-AF51-12447980A78A}" sibTransId="{0E5EE7F6-00C5-3043-9CD2-32A809D0E23C}"/>
    <dgm:cxn modelId="{16FC5CA9-47E7-3049-BC9C-4CA989AC0B55}" srcId="{951FF0E5-161C-5C4A-9500-A5C8B76E745B}" destId="{6CDF33E7-FAFB-0D4D-99FF-04F4FF65E380}" srcOrd="0" destOrd="0" parTransId="{591216A8-555F-4748-8462-9F86D18BC65F}" sibTransId="{6501C87A-80CB-B146-BE5B-AF5FCA0AD600}"/>
    <dgm:cxn modelId="{C6095AE0-EF06-EE40-B6ED-A7B6C126A49A}" srcId="{20B25252-1C6D-354C-B879-7ACACEDB499F}" destId="{89C4F3D1-ACC2-2141-9AF8-337723F29A45}" srcOrd="5" destOrd="0" parTransId="{7EAC5A95-DF7E-5B4C-A09E-A502A43393A7}" sibTransId="{99891E2C-8DFD-1D40-AA46-BB01324993B3}"/>
    <dgm:cxn modelId="{06F93E34-2B79-7B49-99D5-270D1F2AD75B}" srcId="{20B25252-1C6D-354C-B879-7ACACEDB499F}" destId="{5C08C7ED-B422-944B-842F-E87E8B0E734C}" srcOrd="3" destOrd="0" parTransId="{7E8B9264-5A39-FA44-B7E4-EB33F059C097}" sibTransId="{8E39F349-C121-C540-A9E2-B83B26A77CE7}"/>
    <dgm:cxn modelId="{D375E76F-0E90-C04D-BC8F-D6AED54DD629}" srcId="{5C08C7ED-B422-944B-842F-E87E8B0E734C}" destId="{5BCC6417-E186-A941-8EB0-A47426DAF965}" srcOrd="0" destOrd="0" parTransId="{FAD53A1A-D63B-3D4C-B954-181465E52151}" sibTransId="{3F00D2E0-4BB2-3A43-A22C-244F44615882}"/>
    <dgm:cxn modelId="{01E31CB5-4B6A-7B43-ADFB-46954086F2D6}" type="presOf" srcId="{5BCC6417-E186-A941-8EB0-A47426DAF965}" destId="{CC7EE4D8-5F3A-3C46-80E9-DC959F526F7E}" srcOrd="0" destOrd="0" presId="urn:microsoft.com/office/officeart/2008/layout/LinedList"/>
    <dgm:cxn modelId="{EDAE9638-F42B-1844-A6E2-3056B0D274F1}" srcId="{20B25252-1C6D-354C-B879-7ACACEDB499F}" destId="{17D1C6D2-191A-6846-9BC5-9092FF4B1C8D}" srcOrd="2" destOrd="0" parTransId="{D586317E-6933-4640-851F-79A66BAE7409}" sibTransId="{24398630-3323-124E-84A0-C1BE9C554CE1}"/>
    <dgm:cxn modelId="{52042A8F-C216-D442-A361-B29A035BA294}" srcId="{89C4F3D1-ACC2-2141-9AF8-337723F29A45}" destId="{DC3F4D5E-F153-8547-8B51-1D6A88DC6DF2}" srcOrd="0" destOrd="0" parTransId="{08F9C400-EE20-5843-AF78-FAA2AA6D4BFC}" sibTransId="{C97B34F2-5437-834E-91C5-5F364AA58D64}"/>
    <dgm:cxn modelId="{D61704BB-4D3D-8244-A3DC-506574814180}" type="presOf" srcId="{097E1E29-E521-9E45-9DD6-15176F145C31}" destId="{F391B2E0-F671-1940-A5DC-3A249FDB0068}" srcOrd="0" destOrd="0" presId="urn:microsoft.com/office/officeart/2008/layout/LinedList"/>
    <dgm:cxn modelId="{ECD0C6B3-515D-FA4C-A75A-F3FC9420BB0A}" type="presOf" srcId="{A7A73AA5-E474-DA4B-8377-8B2E52C3974E}" destId="{56BCFDBE-3497-6C4E-9BEE-5F6B21154FCC}" srcOrd="0" destOrd="0" presId="urn:microsoft.com/office/officeart/2008/layout/LinedList"/>
    <dgm:cxn modelId="{B7DDD587-A0A1-4D4D-8BA6-30DE78DEA08C}" type="presOf" srcId="{3C750FB3-78C2-6D42-B742-A648B06EC89C}" destId="{FA42A162-FC6F-4740-B6BA-CAA923CE4E44}" srcOrd="0" destOrd="0" presId="urn:microsoft.com/office/officeart/2008/layout/LinedList"/>
    <dgm:cxn modelId="{884EC311-8DB8-CC4F-8983-ADE1A73319A6}" srcId="{20B25252-1C6D-354C-B879-7ACACEDB499F}" destId="{52D54EFA-1746-364B-AE1B-A99D085FCC6D}" srcOrd="1" destOrd="0" parTransId="{C2A1670D-BFF3-0E44-A38F-D8A9BEC5A07F}" sibTransId="{AFE20E27-22DD-1544-ADB8-6613D95A2D80}"/>
    <dgm:cxn modelId="{6485A85C-EB0A-F643-A617-1BA98DD5C066}" type="presOf" srcId="{DC3F4D5E-F153-8547-8B51-1D6A88DC6DF2}" destId="{309D98E1-F5C2-934A-8313-7342FB787ED5}" srcOrd="0" destOrd="0" presId="urn:microsoft.com/office/officeart/2008/layout/LinedList"/>
    <dgm:cxn modelId="{D3D7CCF0-3190-1045-90B0-D48A05DAA8CA}" srcId="{17D1C6D2-191A-6846-9BC5-9092FF4B1C8D}" destId="{3C750FB3-78C2-6D42-B742-A648B06EC89C}" srcOrd="0" destOrd="0" parTransId="{4BFE3BF7-F849-2F47-AC19-A8B1CA58268D}" sibTransId="{DC53DCD1-09A4-BD4B-BA2E-50D83B6A5521}"/>
    <dgm:cxn modelId="{CEE3CF96-7755-3E4C-8149-DBEB08B7E93E}" type="presOf" srcId="{6CDF33E7-FAFB-0D4D-99FF-04F4FF65E380}" destId="{A624F70C-1995-194C-B6CA-02E3B6EC9528}" srcOrd="0" destOrd="0" presId="urn:microsoft.com/office/officeart/2008/layout/LinedList"/>
    <dgm:cxn modelId="{064DC38F-FFCB-5447-8A4E-2CE1D53F3794}" type="presOf" srcId="{17D1C6D2-191A-6846-9BC5-9092FF4B1C8D}" destId="{B8F4359E-C788-2F4D-ADBA-E714BA35D30F}" srcOrd="0" destOrd="0" presId="urn:microsoft.com/office/officeart/2008/layout/LinedList"/>
    <dgm:cxn modelId="{B3AB3085-7927-D94C-846C-59CEBAB90FCE}" type="presOf" srcId="{52D54EFA-1746-364B-AE1B-A99D085FCC6D}" destId="{76F3046B-51AE-4E4B-8728-0991DD3C1203}" srcOrd="0" destOrd="0" presId="urn:microsoft.com/office/officeart/2008/layout/LinedList"/>
    <dgm:cxn modelId="{91CBB88E-E203-AD4F-93CA-5DB0DACC7DDE}" type="presOf" srcId="{21B4CC94-0CC6-5040-9F6D-7D6A3958503F}" destId="{A4F9F1E9-7C37-884D-94E3-A820A6D264F2}" srcOrd="0" destOrd="0" presId="urn:microsoft.com/office/officeart/2008/layout/LinedList"/>
    <dgm:cxn modelId="{049C1FA9-09A5-C541-8328-038DBA29D802}" type="presParOf" srcId="{AF162EDF-4F74-9E40-8933-428BC8B8C956}" destId="{87205624-915D-8D43-B4BB-ED0539125329}" srcOrd="0" destOrd="0" presId="urn:microsoft.com/office/officeart/2008/layout/LinedList"/>
    <dgm:cxn modelId="{8C34F366-17EA-2D4F-98BB-7D9B2B6EAF13}" type="presParOf" srcId="{AF162EDF-4F74-9E40-8933-428BC8B8C956}" destId="{083E8E08-2278-184D-A6FF-CA84FFB0E843}" srcOrd="1" destOrd="0" presId="urn:microsoft.com/office/officeart/2008/layout/LinedList"/>
    <dgm:cxn modelId="{B2EE0A4D-4D38-C84F-9275-8292E0BE6C0F}" type="presParOf" srcId="{083E8E08-2278-184D-A6FF-CA84FFB0E843}" destId="{56BCFDBE-3497-6C4E-9BEE-5F6B21154FCC}" srcOrd="0" destOrd="0" presId="urn:microsoft.com/office/officeart/2008/layout/LinedList"/>
    <dgm:cxn modelId="{C6888A3C-FB97-AE49-8EBA-46E48FC42E23}" type="presParOf" srcId="{083E8E08-2278-184D-A6FF-CA84FFB0E843}" destId="{A128C726-57A6-2843-AED5-5E10753C5796}" srcOrd="1" destOrd="0" presId="urn:microsoft.com/office/officeart/2008/layout/LinedList"/>
    <dgm:cxn modelId="{98E6D2C5-EC9F-8E41-A2A0-FFFF30C02E09}" type="presParOf" srcId="{A128C726-57A6-2843-AED5-5E10753C5796}" destId="{9D8F0267-D9B9-B24E-87B0-8DE6F06095C0}" srcOrd="0" destOrd="0" presId="urn:microsoft.com/office/officeart/2008/layout/LinedList"/>
    <dgm:cxn modelId="{BA143136-47D0-284C-8408-637BA9ABF2FE}" type="presParOf" srcId="{A128C726-57A6-2843-AED5-5E10753C5796}" destId="{01CC66A7-D3D3-EA47-AA7A-13BD9D4A4D7D}" srcOrd="1" destOrd="0" presId="urn:microsoft.com/office/officeart/2008/layout/LinedList"/>
    <dgm:cxn modelId="{9826A914-A6E1-0144-ABEB-49D53F9BFC40}" type="presParOf" srcId="{01CC66A7-D3D3-EA47-AA7A-13BD9D4A4D7D}" destId="{B95AAF95-1AC5-3D41-B8AF-ED871A33064E}" srcOrd="0" destOrd="0" presId="urn:microsoft.com/office/officeart/2008/layout/LinedList"/>
    <dgm:cxn modelId="{204E45EF-9594-F648-8044-564E4394328C}" type="presParOf" srcId="{01CC66A7-D3D3-EA47-AA7A-13BD9D4A4D7D}" destId="{F391B2E0-F671-1940-A5DC-3A249FDB0068}" srcOrd="1" destOrd="0" presId="urn:microsoft.com/office/officeart/2008/layout/LinedList"/>
    <dgm:cxn modelId="{7B69462F-9753-F241-8ECA-F30C04502796}" type="presParOf" srcId="{01CC66A7-D3D3-EA47-AA7A-13BD9D4A4D7D}" destId="{53D6660A-8BEA-0E45-B9C8-4AC628C86284}" srcOrd="2" destOrd="0" presId="urn:microsoft.com/office/officeart/2008/layout/LinedList"/>
    <dgm:cxn modelId="{A149BD5E-E7BC-A545-A065-788ECBA934FB}" type="presParOf" srcId="{A128C726-57A6-2843-AED5-5E10753C5796}" destId="{ABF91839-972F-D64F-BA04-E429DC88012D}" srcOrd="2" destOrd="0" presId="urn:microsoft.com/office/officeart/2008/layout/LinedList"/>
    <dgm:cxn modelId="{C80DAE31-62EF-2543-A08E-67D4604083E7}" type="presParOf" srcId="{A128C726-57A6-2843-AED5-5E10753C5796}" destId="{E4A5DDC4-E3AC-044F-96E6-4F2A439E2AF0}" srcOrd="3" destOrd="0" presId="urn:microsoft.com/office/officeart/2008/layout/LinedList"/>
    <dgm:cxn modelId="{3BFBB940-6E31-ED45-B01A-28D5375FC242}" type="presParOf" srcId="{AF162EDF-4F74-9E40-8933-428BC8B8C956}" destId="{EBD26B43-FACE-7345-B10E-0FD54B66DCE9}" srcOrd="2" destOrd="0" presId="urn:microsoft.com/office/officeart/2008/layout/LinedList"/>
    <dgm:cxn modelId="{3D5B31B6-49C3-8549-B618-ACEC070A88E8}" type="presParOf" srcId="{AF162EDF-4F74-9E40-8933-428BC8B8C956}" destId="{C2FA0B7D-9618-484F-ADB4-50153F5114AE}" srcOrd="3" destOrd="0" presId="urn:microsoft.com/office/officeart/2008/layout/LinedList"/>
    <dgm:cxn modelId="{52AFB517-B1FF-AF43-B7D1-D10971FEDD08}" type="presParOf" srcId="{C2FA0B7D-9618-484F-ADB4-50153F5114AE}" destId="{76F3046B-51AE-4E4B-8728-0991DD3C1203}" srcOrd="0" destOrd="0" presId="urn:microsoft.com/office/officeart/2008/layout/LinedList"/>
    <dgm:cxn modelId="{2FE446A6-7C06-0D46-B71F-8F58AF1653E0}" type="presParOf" srcId="{C2FA0B7D-9618-484F-ADB4-50153F5114AE}" destId="{FDE79DF1-2FBD-D74E-A595-FCA0F228333D}" srcOrd="1" destOrd="0" presId="urn:microsoft.com/office/officeart/2008/layout/LinedList"/>
    <dgm:cxn modelId="{989974B4-3840-6E4E-9F20-FCB0CBA7F272}" type="presParOf" srcId="{FDE79DF1-2FBD-D74E-A595-FCA0F228333D}" destId="{FA25C15C-5B64-C74F-8021-7F3420BBC6A2}" srcOrd="0" destOrd="0" presId="urn:microsoft.com/office/officeart/2008/layout/LinedList"/>
    <dgm:cxn modelId="{550B645D-5FA5-E843-985F-6382E6C768ED}" type="presParOf" srcId="{FDE79DF1-2FBD-D74E-A595-FCA0F228333D}" destId="{27D17062-68FA-784B-9FFF-AE823F775D72}" srcOrd="1" destOrd="0" presId="urn:microsoft.com/office/officeart/2008/layout/LinedList"/>
    <dgm:cxn modelId="{D6066ADB-FF35-3849-8E38-3A7C2166EA38}" type="presParOf" srcId="{27D17062-68FA-784B-9FFF-AE823F775D72}" destId="{E27F8E87-62EE-7E42-88D4-531A94966C47}" srcOrd="0" destOrd="0" presId="urn:microsoft.com/office/officeart/2008/layout/LinedList"/>
    <dgm:cxn modelId="{8A7EA15E-AEB2-9B41-B1D8-2573F14C1679}" type="presParOf" srcId="{27D17062-68FA-784B-9FFF-AE823F775D72}" destId="{A4F9F1E9-7C37-884D-94E3-A820A6D264F2}" srcOrd="1" destOrd="0" presId="urn:microsoft.com/office/officeart/2008/layout/LinedList"/>
    <dgm:cxn modelId="{113F83BF-484C-2D40-A515-A3FC523E9A95}" type="presParOf" srcId="{27D17062-68FA-784B-9FFF-AE823F775D72}" destId="{81534003-153F-0645-8AA6-167112E84CF9}" srcOrd="2" destOrd="0" presId="urn:microsoft.com/office/officeart/2008/layout/LinedList"/>
    <dgm:cxn modelId="{F845AC78-64F6-3741-A7EB-A663A55AE691}" type="presParOf" srcId="{FDE79DF1-2FBD-D74E-A595-FCA0F228333D}" destId="{4F6C25A8-31D8-FD41-8D68-AED172C37DE6}" srcOrd="2" destOrd="0" presId="urn:microsoft.com/office/officeart/2008/layout/LinedList"/>
    <dgm:cxn modelId="{67948BC3-D765-A64F-B333-23A6A5CF7381}" type="presParOf" srcId="{FDE79DF1-2FBD-D74E-A595-FCA0F228333D}" destId="{46A31138-B250-7D4C-9BDD-B8E3BE291B0D}" srcOrd="3" destOrd="0" presId="urn:microsoft.com/office/officeart/2008/layout/LinedList"/>
    <dgm:cxn modelId="{55C558D2-25DC-9747-90AB-D204CD26EEB4}" type="presParOf" srcId="{AF162EDF-4F74-9E40-8933-428BC8B8C956}" destId="{F15A8B6E-FD40-0048-9419-69C5237A9265}" srcOrd="4" destOrd="0" presId="urn:microsoft.com/office/officeart/2008/layout/LinedList"/>
    <dgm:cxn modelId="{B3D3DB32-7BDA-DD45-884C-B8CC31801B88}" type="presParOf" srcId="{AF162EDF-4F74-9E40-8933-428BC8B8C956}" destId="{5B79789A-D345-1A45-9F71-8858A2E406D1}" srcOrd="5" destOrd="0" presId="urn:microsoft.com/office/officeart/2008/layout/LinedList"/>
    <dgm:cxn modelId="{C284C168-CBEA-DE4F-B944-9194BBA4E8FB}" type="presParOf" srcId="{5B79789A-D345-1A45-9F71-8858A2E406D1}" destId="{B8F4359E-C788-2F4D-ADBA-E714BA35D30F}" srcOrd="0" destOrd="0" presId="urn:microsoft.com/office/officeart/2008/layout/LinedList"/>
    <dgm:cxn modelId="{A7FDE08D-F727-F54A-A2EE-C6D5E0B85DCE}" type="presParOf" srcId="{5B79789A-D345-1A45-9F71-8858A2E406D1}" destId="{25544CD6-77CC-3C40-B29B-3F5EC2B19160}" srcOrd="1" destOrd="0" presId="urn:microsoft.com/office/officeart/2008/layout/LinedList"/>
    <dgm:cxn modelId="{0723DBD4-EFC3-A040-84E1-23C4398A4254}" type="presParOf" srcId="{25544CD6-77CC-3C40-B29B-3F5EC2B19160}" destId="{6CBB7C19-B683-4848-96A6-79B33FB330AB}" srcOrd="0" destOrd="0" presId="urn:microsoft.com/office/officeart/2008/layout/LinedList"/>
    <dgm:cxn modelId="{22234513-F242-1147-A608-893F5FB84350}" type="presParOf" srcId="{25544CD6-77CC-3C40-B29B-3F5EC2B19160}" destId="{481958C1-FE78-1542-8CF2-F0A36D199464}" srcOrd="1" destOrd="0" presId="urn:microsoft.com/office/officeart/2008/layout/LinedList"/>
    <dgm:cxn modelId="{5C28968E-D1E7-AF45-8BE3-036D648DB525}" type="presParOf" srcId="{481958C1-FE78-1542-8CF2-F0A36D199464}" destId="{48499271-F365-B94A-991B-F8B6D7A02C44}" srcOrd="0" destOrd="0" presId="urn:microsoft.com/office/officeart/2008/layout/LinedList"/>
    <dgm:cxn modelId="{0C724F40-4C1C-7543-919A-E2AE18450B72}" type="presParOf" srcId="{481958C1-FE78-1542-8CF2-F0A36D199464}" destId="{FA42A162-FC6F-4740-B6BA-CAA923CE4E44}" srcOrd="1" destOrd="0" presId="urn:microsoft.com/office/officeart/2008/layout/LinedList"/>
    <dgm:cxn modelId="{28AACDDD-EAB7-5647-BE8E-F6EEA540C337}" type="presParOf" srcId="{481958C1-FE78-1542-8CF2-F0A36D199464}" destId="{F058F8A8-4BF2-DB43-A256-4400FBF8CF10}" srcOrd="2" destOrd="0" presId="urn:microsoft.com/office/officeart/2008/layout/LinedList"/>
    <dgm:cxn modelId="{B4AA9D2F-B3F4-B14D-8E3F-397D6E4B0398}" type="presParOf" srcId="{25544CD6-77CC-3C40-B29B-3F5EC2B19160}" destId="{FA0D18F5-C7FE-1D48-AAB5-B1157155D4DD}" srcOrd="2" destOrd="0" presId="urn:microsoft.com/office/officeart/2008/layout/LinedList"/>
    <dgm:cxn modelId="{2C5A5332-9D3E-9C4B-B2BC-77ED9E96C3AE}" type="presParOf" srcId="{25544CD6-77CC-3C40-B29B-3F5EC2B19160}" destId="{B51CAD76-DB29-0142-ADE1-EB702923045B}" srcOrd="3" destOrd="0" presId="urn:microsoft.com/office/officeart/2008/layout/LinedList"/>
    <dgm:cxn modelId="{9652D448-BEC4-3344-A9AF-888AA50E508D}" type="presParOf" srcId="{AF162EDF-4F74-9E40-8933-428BC8B8C956}" destId="{ACE0E20E-ECA4-EA42-AFEA-95D0ED8C93F3}" srcOrd="6" destOrd="0" presId="urn:microsoft.com/office/officeart/2008/layout/LinedList"/>
    <dgm:cxn modelId="{B291F4BF-DF92-FC40-BFE0-8042DEC2AAE2}" type="presParOf" srcId="{AF162EDF-4F74-9E40-8933-428BC8B8C956}" destId="{B159EB26-B67B-1145-80F8-4EA8D498CE53}" srcOrd="7" destOrd="0" presId="urn:microsoft.com/office/officeart/2008/layout/LinedList"/>
    <dgm:cxn modelId="{ACBE5C57-D479-D94C-A094-ACCB2A61381D}" type="presParOf" srcId="{B159EB26-B67B-1145-80F8-4EA8D498CE53}" destId="{4C30A28E-863F-1B4B-A618-4D8AF34E313C}" srcOrd="0" destOrd="0" presId="urn:microsoft.com/office/officeart/2008/layout/LinedList"/>
    <dgm:cxn modelId="{56A7AAA7-5C5D-5A48-9FE3-0867B4EED980}" type="presParOf" srcId="{B159EB26-B67B-1145-80F8-4EA8D498CE53}" destId="{3D86182F-AED5-5E47-879A-787B4E6BA1FE}" srcOrd="1" destOrd="0" presId="urn:microsoft.com/office/officeart/2008/layout/LinedList"/>
    <dgm:cxn modelId="{C7209B21-9D83-8546-8401-68886A230057}" type="presParOf" srcId="{3D86182F-AED5-5E47-879A-787B4E6BA1FE}" destId="{632A58C2-B2A1-AA4C-93A4-EAFE0D0BE9E0}" srcOrd="0" destOrd="0" presId="urn:microsoft.com/office/officeart/2008/layout/LinedList"/>
    <dgm:cxn modelId="{460BD5F0-F7A5-9847-A8BC-AEAAC26A1AAC}" type="presParOf" srcId="{3D86182F-AED5-5E47-879A-787B4E6BA1FE}" destId="{42468C28-A084-E44C-9087-96E3608BB84D}" srcOrd="1" destOrd="0" presId="urn:microsoft.com/office/officeart/2008/layout/LinedList"/>
    <dgm:cxn modelId="{DA958AD9-7246-5746-9566-2218DA4E07E1}" type="presParOf" srcId="{42468C28-A084-E44C-9087-96E3608BB84D}" destId="{DC9D7CFD-CD45-E44B-AB4E-FA90D61623CF}" srcOrd="0" destOrd="0" presId="urn:microsoft.com/office/officeart/2008/layout/LinedList"/>
    <dgm:cxn modelId="{83D474D2-F817-DB42-96FC-580FCB8228AA}" type="presParOf" srcId="{42468C28-A084-E44C-9087-96E3608BB84D}" destId="{CC7EE4D8-5F3A-3C46-80E9-DC959F526F7E}" srcOrd="1" destOrd="0" presId="urn:microsoft.com/office/officeart/2008/layout/LinedList"/>
    <dgm:cxn modelId="{441BCFFB-E86E-504E-BC10-EC04A8EA673B}" type="presParOf" srcId="{42468C28-A084-E44C-9087-96E3608BB84D}" destId="{710D4682-8808-264B-922F-56552DD0B1BE}" srcOrd="2" destOrd="0" presId="urn:microsoft.com/office/officeart/2008/layout/LinedList"/>
    <dgm:cxn modelId="{F396B384-F26E-2F43-AE49-0C62BCDECDE3}" type="presParOf" srcId="{3D86182F-AED5-5E47-879A-787B4E6BA1FE}" destId="{6CDF1248-3B94-7946-A921-2C4431BFB8C9}" srcOrd="2" destOrd="0" presId="urn:microsoft.com/office/officeart/2008/layout/LinedList"/>
    <dgm:cxn modelId="{C8D3130D-EEA8-D94A-9220-32DEFF276EC2}" type="presParOf" srcId="{3D86182F-AED5-5E47-879A-787B4E6BA1FE}" destId="{8080C315-D940-EC41-9A98-E5B2CF8E0E97}" srcOrd="3" destOrd="0" presId="urn:microsoft.com/office/officeart/2008/layout/LinedList"/>
    <dgm:cxn modelId="{B0E043C2-6840-154A-9336-EBE6B7023CD8}" type="presParOf" srcId="{AF162EDF-4F74-9E40-8933-428BC8B8C956}" destId="{19E4B0BD-57C1-8547-A259-4127C29C62AD}" srcOrd="8" destOrd="0" presId="urn:microsoft.com/office/officeart/2008/layout/LinedList"/>
    <dgm:cxn modelId="{71D3481A-A6B2-6947-9014-8FDB77A972E2}" type="presParOf" srcId="{AF162EDF-4F74-9E40-8933-428BC8B8C956}" destId="{0677CE38-288D-1F41-B953-3A46CC042C84}" srcOrd="9" destOrd="0" presId="urn:microsoft.com/office/officeart/2008/layout/LinedList"/>
    <dgm:cxn modelId="{41A04448-C020-E147-BDAD-9A4ECFBCBDB0}" type="presParOf" srcId="{0677CE38-288D-1F41-B953-3A46CC042C84}" destId="{8172B45A-E658-D542-BCCC-836AE53EB6C1}" srcOrd="0" destOrd="0" presId="urn:microsoft.com/office/officeart/2008/layout/LinedList"/>
    <dgm:cxn modelId="{C5102944-3CAB-9F44-BCBC-5943B8DEE178}" type="presParOf" srcId="{0677CE38-288D-1F41-B953-3A46CC042C84}" destId="{298D4BD6-716B-4440-A6BC-C0BF65E76BCC}" srcOrd="1" destOrd="0" presId="urn:microsoft.com/office/officeart/2008/layout/LinedList"/>
    <dgm:cxn modelId="{C25E3BCE-B075-F446-AC21-2B6778AABB0F}" type="presParOf" srcId="{298D4BD6-716B-4440-A6BC-C0BF65E76BCC}" destId="{2EFB49CE-E5BC-F34C-82F9-B930BA2F66C6}" srcOrd="0" destOrd="0" presId="urn:microsoft.com/office/officeart/2008/layout/LinedList"/>
    <dgm:cxn modelId="{5535959C-FD24-074E-B49A-FCE20E1EBB05}" type="presParOf" srcId="{298D4BD6-716B-4440-A6BC-C0BF65E76BCC}" destId="{7C1EEA2D-8FD2-254C-A539-8A8B4FF72546}" srcOrd="1" destOrd="0" presId="urn:microsoft.com/office/officeart/2008/layout/LinedList"/>
    <dgm:cxn modelId="{C24F13F2-BAFA-4445-A6EB-11169AA7EDEB}" type="presParOf" srcId="{7C1EEA2D-8FD2-254C-A539-8A8B4FF72546}" destId="{50437072-AC72-8D44-9FA6-C98ACB03C3CE}" srcOrd="0" destOrd="0" presId="urn:microsoft.com/office/officeart/2008/layout/LinedList"/>
    <dgm:cxn modelId="{F26D887F-7E13-5E47-B1AD-ADF362D26DAA}" type="presParOf" srcId="{7C1EEA2D-8FD2-254C-A539-8A8B4FF72546}" destId="{A624F70C-1995-194C-B6CA-02E3B6EC9528}" srcOrd="1" destOrd="0" presId="urn:microsoft.com/office/officeart/2008/layout/LinedList"/>
    <dgm:cxn modelId="{D11C9AF1-D3AC-474D-835D-B6932B56515E}" type="presParOf" srcId="{7C1EEA2D-8FD2-254C-A539-8A8B4FF72546}" destId="{96A1BC99-C3C2-2D44-BFBD-5B19E458F63C}" srcOrd="2" destOrd="0" presId="urn:microsoft.com/office/officeart/2008/layout/LinedList"/>
    <dgm:cxn modelId="{6B281E7A-B9DB-7B49-8F7B-F48342A6FD81}" type="presParOf" srcId="{298D4BD6-716B-4440-A6BC-C0BF65E76BCC}" destId="{6688DA55-99D4-454E-8847-38AFC1E5516D}" srcOrd="2" destOrd="0" presId="urn:microsoft.com/office/officeart/2008/layout/LinedList"/>
    <dgm:cxn modelId="{4A1BE34D-95DD-C84D-9BF5-13323AD781C8}" type="presParOf" srcId="{298D4BD6-716B-4440-A6BC-C0BF65E76BCC}" destId="{6B0DF08C-1D41-0249-9ABD-1B469682B4DB}" srcOrd="3" destOrd="0" presId="urn:microsoft.com/office/officeart/2008/layout/LinedList"/>
    <dgm:cxn modelId="{8ED3CBC7-1B51-124A-B89E-C37C5BC85A4C}" type="presParOf" srcId="{AF162EDF-4F74-9E40-8933-428BC8B8C956}" destId="{D136C627-C7BA-7C47-AA15-985799F3EA94}" srcOrd="10" destOrd="0" presId="urn:microsoft.com/office/officeart/2008/layout/LinedList"/>
    <dgm:cxn modelId="{C7E5E24E-5C74-A74B-A7E6-2EBE1E94B0E8}" type="presParOf" srcId="{AF162EDF-4F74-9E40-8933-428BC8B8C956}" destId="{B4511665-4554-2D4F-B638-40F7F0795883}" srcOrd="11" destOrd="0" presId="urn:microsoft.com/office/officeart/2008/layout/LinedList"/>
    <dgm:cxn modelId="{270727E3-E160-3441-8BD4-F787D004FCC1}" type="presParOf" srcId="{B4511665-4554-2D4F-B638-40F7F0795883}" destId="{E5419293-FEDD-884C-8F21-C47BEDF0B299}" srcOrd="0" destOrd="0" presId="urn:microsoft.com/office/officeart/2008/layout/LinedList"/>
    <dgm:cxn modelId="{51373B0A-658B-2C4C-871A-1573DADC8490}" type="presParOf" srcId="{B4511665-4554-2D4F-B638-40F7F0795883}" destId="{40641616-805C-D340-BC2B-9F1A0CAE36AC}" srcOrd="1" destOrd="0" presId="urn:microsoft.com/office/officeart/2008/layout/LinedList"/>
    <dgm:cxn modelId="{7B4C9271-6E94-F54D-9E8F-F9000E9BD2C3}" type="presParOf" srcId="{40641616-805C-D340-BC2B-9F1A0CAE36AC}" destId="{AFC3F14B-D2BE-4B45-85F4-CEB26F819360}" srcOrd="0" destOrd="0" presId="urn:microsoft.com/office/officeart/2008/layout/LinedList"/>
    <dgm:cxn modelId="{74F1E39B-9E3D-B44A-BF1F-BD899467F1AD}" type="presParOf" srcId="{40641616-805C-D340-BC2B-9F1A0CAE36AC}" destId="{D868A75A-633A-4C4B-BAA8-F715285D9F94}" srcOrd="1" destOrd="0" presId="urn:microsoft.com/office/officeart/2008/layout/LinedList"/>
    <dgm:cxn modelId="{BB31FFC6-C54F-FC4E-B962-504A35892F8E}" type="presParOf" srcId="{D868A75A-633A-4C4B-BAA8-F715285D9F94}" destId="{A21BE9F1-9094-3347-82D5-30E3A4AC24FE}" srcOrd="0" destOrd="0" presId="urn:microsoft.com/office/officeart/2008/layout/LinedList"/>
    <dgm:cxn modelId="{F3EBBD27-968E-0947-B1C6-1C7F3BD26411}" type="presParOf" srcId="{D868A75A-633A-4C4B-BAA8-F715285D9F94}" destId="{309D98E1-F5C2-934A-8313-7342FB787ED5}" srcOrd="1" destOrd="0" presId="urn:microsoft.com/office/officeart/2008/layout/LinedList"/>
    <dgm:cxn modelId="{A474356E-BDED-2E4C-BD8E-A0F9E44D2D2E}" type="presParOf" srcId="{D868A75A-633A-4C4B-BAA8-F715285D9F94}" destId="{83BEE1F1-272B-8541-AD56-2E597FD24856}" srcOrd="2" destOrd="0" presId="urn:microsoft.com/office/officeart/2008/layout/LinedList"/>
    <dgm:cxn modelId="{F43E08A9-BD30-C24C-86B5-50C1AA2EE62D}" type="presParOf" srcId="{40641616-805C-D340-BC2B-9F1A0CAE36AC}" destId="{293C918D-1A8E-BB41-8087-2995F27F348C}" srcOrd="2" destOrd="0" presId="urn:microsoft.com/office/officeart/2008/layout/LinedList"/>
    <dgm:cxn modelId="{3637D787-9761-5943-B031-FDD8DF563E6F}" type="presParOf" srcId="{40641616-805C-D340-BC2B-9F1A0CAE36AC}" destId="{22CFA307-0879-694F-9251-5F5D0B24BCFC}"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E9FBC3-B100-E247-891B-DC90C0EAE764}" type="doc">
      <dgm:prSet loTypeId="urn:microsoft.com/office/officeart/2008/layout/LinedList" loCatId="" qsTypeId="urn:microsoft.com/office/officeart/2005/8/quickstyle/simple4" qsCatId="simple" csTypeId="urn:microsoft.com/office/officeart/2005/8/colors/accent6_2" csCatId="accent6"/>
      <dgm:spPr/>
      <dgm:t>
        <a:bodyPr/>
        <a:lstStyle/>
        <a:p>
          <a:endParaRPr lang="en-US"/>
        </a:p>
      </dgm:t>
    </dgm:pt>
    <dgm:pt modelId="{81E38DE1-FEC8-914F-9A47-5DBDFAF3C2FB}">
      <dgm:prSet/>
      <dgm:spPr/>
      <dgm:t>
        <a:bodyPr/>
        <a:lstStyle/>
        <a:p>
          <a:pPr rtl="0"/>
          <a:r>
            <a:rPr lang="en-US" smtClean="0"/>
            <a:t>Perspective</a:t>
          </a:r>
          <a:endParaRPr lang="en-US"/>
        </a:p>
      </dgm:t>
    </dgm:pt>
    <dgm:pt modelId="{DDA6005F-DADE-0143-8A7E-99986B8C31C3}" type="parTrans" cxnId="{76DFF39D-F654-7946-9A2C-07AB1017F111}">
      <dgm:prSet/>
      <dgm:spPr/>
      <dgm:t>
        <a:bodyPr/>
        <a:lstStyle/>
        <a:p>
          <a:endParaRPr lang="en-US"/>
        </a:p>
      </dgm:t>
    </dgm:pt>
    <dgm:pt modelId="{31AFF059-5863-DC45-856E-53FCBC1E142A}" type="sibTrans" cxnId="{76DFF39D-F654-7946-9A2C-07AB1017F111}">
      <dgm:prSet/>
      <dgm:spPr/>
      <dgm:t>
        <a:bodyPr/>
        <a:lstStyle/>
        <a:p>
          <a:endParaRPr lang="en-US"/>
        </a:p>
      </dgm:t>
    </dgm:pt>
    <dgm:pt modelId="{97123B0B-7E82-DC4B-B04E-7D67D08A9097}">
      <dgm:prSet/>
      <dgm:spPr/>
      <dgm:t>
        <a:bodyPr/>
        <a:lstStyle/>
        <a:p>
          <a:pPr rtl="0"/>
          <a:r>
            <a:rPr lang="en-US" smtClean="0"/>
            <a:t>Cognitive perspective</a:t>
          </a:r>
          <a:endParaRPr lang="en-US"/>
        </a:p>
      </dgm:t>
    </dgm:pt>
    <dgm:pt modelId="{59E55F46-66DA-0043-A967-EB2F41F0A4B1}" type="parTrans" cxnId="{25BFCCEF-236B-8447-BF04-690B327797BE}">
      <dgm:prSet/>
      <dgm:spPr/>
      <dgm:t>
        <a:bodyPr/>
        <a:lstStyle/>
        <a:p>
          <a:endParaRPr lang="en-US"/>
        </a:p>
      </dgm:t>
    </dgm:pt>
    <dgm:pt modelId="{9BAB88D2-B7BD-694D-84C5-B2C4D165EAD5}" type="sibTrans" cxnId="{25BFCCEF-236B-8447-BF04-690B327797BE}">
      <dgm:prSet/>
      <dgm:spPr/>
      <dgm:t>
        <a:bodyPr/>
        <a:lstStyle/>
        <a:p>
          <a:endParaRPr lang="en-US"/>
        </a:p>
      </dgm:t>
    </dgm:pt>
    <dgm:pt modelId="{12C63D41-EB13-4145-94B5-8F3ADA6C8E5E}">
      <dgm:prSet/>
      <dgm:spPr/>
      <dgm:t>
        <a:bodyPr/>
        <a:lstStyle/>
        <a:p>
          <a:pPr rtl="0"/>
          <a:r>
            <a:rPr lang="en-US" smtClean="0"/>
            <a:t>Theorist</a:t>
          </a:r>
          <a:endParaRPr lang="en-US"/>
        </a:p>
      </dgm:t>
    </dgm:pt>
    <dgm:pt modelId="{4A37148C-9BFE-EF4B-9F88-8F5F356D7455}" type="parTrans" cxnId="{1BC939C2-B75E-E245-9009-4AE018B68237}">
      <dgm:prSet/>
      <dgm:spPr/>
      <dgm:t>
        <a:bodyPr/>
        <a:lstStyle/>
        <a:p>
          <a:endParaRPr lang="en-US"/>
        </a:p>
      </dgm:t>
    </dgm:pt>
    <dgm:pt modelId="{ACDA7AA0-E09C-AF40-B366-F1A07A3308FE}" type="sibTrans" cxnId="{1BC939C2-B75E-E245-9009-4AE018B68237}">
      <dgm:prSet/>
      <dgm:spPr/>
      <dgm:t>
        <a:bodyPr/>
        <a:lstStyle/>
        <a:p>
          <a:endParaRPr lang="en-US"/>
        </a:p>
      </dgm:t>
    </dgm:pt>
    <dgm:pt modelId="{71ACEB44-7A86-BA48-B9FE-FDBD0EFC1743}">
      <dgm:prSet/>
      <dgm:spPr/>
      <dgm:t>
        <a:bodyPr/>
        <a:lstStyle/>
        <a:p>
          <a:pPr rtl="0"/>
          <a:r>
            <a:rPr lang="en-US" smtClean="0"/>
            <a:t>Jean Piaget</a:t>
          </a:r>
          <a:endParaRPr lang="en-US"/>
        </a:p>
      </dgm:t>
    </dgm:pt>
    <dgm:pt modelId="{3D5F3100-5A55-EA41-9F4E-06D3C38674D5}" type="parTrans" cxnId="{4250E037-D53F-6842-9D00-0B2E189DF1C6}">
      <dgm:prSet/>
      <dgm:spPr/>
      <dgm:t>
        <a:bodyPr/>
        <a:lstStyle/>
        <a:p>
          <a:endParaRPr lang="en-US"/>
        </a:p>
      </dgm:t>
    </dgm:pt>
    <dgm:pt modelId="{91CAEAA3-A30C-2E4A-AA6E-6CB2A08FD87F}" type="sibTrans" cxnId="{4250E037-D53F-6842-9D00-0B2E189DF1C6}">
      <dgm:prSet/>
      <dgm:spPr/>
      <dgm:t>
        <a:bodyPr/>
        <a:lstStyle/>
        <a:p>
          <a:endParaRPr lang="en-US"/>
        </a:p>
      </dgm:t>
    </dgm:pt>
    <dgm:pt modelId="{D8779491-BE4C-D04A-B5E7-BB6EB22F46BE}">
      <dgm:prSet/>
      <dgm:spPr/>
      <dgm:t>
        <a:bodyPr/>
        <a:lstStyle/>
        <a:p>
          <a:pPr rtl="0"/>
          <a:r>
            <a:rPr lang="en-US" smtClean="0"/>
            <a:t>What develops</a:t>
          </a:r>
          <a:endParaRPr lang="en-US"/>
        </a:p>
      </dgm:t>
    </dgm:pt>
    <dgm:pt modelId="{9285D8B6-0B0C-8848-97DA-322911C68EC5}" type="parTrans" cxnId="{3BCBCD13-9920-3341-8F56-508DBCFC6FF6}">
      <dgm:prSet/>
      <dgm:spPr/>
      <dgm:t>
        <a:bodyPr/>
        <a:lstStyle/>
        <a:p>
          <a:endParaRPr lang="en-US"/>
        </a:p>
      </dgm:t>
    </dgm:pt>
    <dgm:pt modelId="{A0779787-374A-F944-8372-08EC3F218D7E}" type="sibTrans" cxnId="{3BCBCD13-9920-3341-8F56-508DBCFC6FF6}">
      <dgm:prSet/>
      <dgm:spPr/>
      <dgm:t>
        <a:bodyPr/>
        <a:lstStyle/>
        <a:p>
          <a:endParaRPr lang="en-US"/>
        </a:p>
      </dgm:t>
    </dgm:pt>
    <dgm:pt modelId="{F7891288-70B2-264B-8F39-698703455DE5}">
      <dgm:prSet/>
      <dgm:spPr/>
      <dgm:t>
        <a:bodyPr/>
        <a:lstStyle/>
        <a:p>
          <a:pPr rtl="0"/>
          <a:r>
            <a:rPr lang="en-US" smtClean="0"/>
            <a:t>Focus on processes that allow people to know, understand, and think about the world</a:t>
          </a:r>
          <a:endParaRPr lang="en-US"/>
        </a:p>
      </dgm:t>
    </dgm:pt>
    <dgm:pt modelId="{5B7CDBDB-C632-D448-8FF5-38749F0ED261}" type="parTrans" cxnId="{DB25A963-D755-C643-AD5C-9984558D4FF0}">
      <dgm:prSet/>
      <dgm:spPr/>
      <dgm:t>
        <a:bodyPr/>
        <a:lstStyle/>
        <a:p>
          <a:endParaRPr lang="en-US"/>
        </a:p>
      </dgm:t>
    </dgm:pt>
    <dgm:pt modelId="{F640245A-11B2-D342-95DC-5D7792490E2C}" type="sibTrans" cxnId="{DB25A963-D755-C643-AD5C-9984558D4FF0}">
      <dgm:prSet/>
      <dgm:spPr/>
      <dgm:t>
        <a:bodyPr/>
        <a:lstStyle/>
        <a:p>
          <a:endParaRPr lang="en-US"/>
        </a:p>
      </dgm:t>
    </dgm:pt>
    <dgm:pt modelId="{64AAB09C-8CDF-5140-ADF9-0E1547ED3114}">
      <dgm:prSet/>
      <dgm:spPr/>
      <dgm:t>
        <a:bodyPr/>
        <a:lstStyle/>
        <a:p>
          <a:pPr rtl="0"/>
          <a:r>
            <a:rPr lang="en-US" smtClean="0"/>
            <a:t>How development proceeds</a:t>
          </a:r>
          <a:endParaRPr lang="en-US"/>
        </a:p>
      </dgm:t>
    </dgm:pt>
    <dgm:pt modelId="{D4EED061-1A0C-1846-88B6-AA337367260B}" type="parTrans" cxnId="{D1CB562A-8CEC-6C41-B895-CD5617450096}">
      <dgm:prSet/>
      <dgm:spPr/>
      <dgm:t>
        <a:bodyPr/>
        <a:lstStyle/>
        <a:p>
          <a:endParaRPr lang="en-US"/>
        </a:p>
      </dgm:t>
    </dgm:pt>
    <dgm:pt modelId="{9F9CA106-3474-C64F-8FB6-12C0A503CA60}" type="sibTrans" cxnId="{D1CB562A-8CEC-6C41-B895-CD5617450096}">
      <dgm:prSet/>
      <dgm:spPr/>
      <dgm:t>
        <a:bodyPr/>
        <a:lstStyle/>
        <a:p>
          <a:endParaRPr lang="en-US"/>
        </a:p>
      </dgm:t>
    </dgm:pt>
    <dgm:pt modelId="{5A9C4EAE-EC47-EB46-87A0-CCC3780E8CC2}">
      <dgm:prSet/>
      <dgm:spPr/>
      <dgm:t>
        <a:bodyPr/>
        <a:lstStyle/>
        <a:p>
          <a:pPr rtl="0"/>
          <a:r>
            <a:rPr lang="en-US" smtClean="0"/>
            <a:t>Human thinking is arranged in organized mental patterns that represent behaviors and actions; understanding of world improves through assimilation and accommodation</a:t>
          </a:r>
          <a:endParaRPr lang="en-US"/>
        </a:p>
      </dgm:t>
    </dgm:pt>
    <dgm:pt modelId="{B836BB44-A5E8-6247-B44D-482F63CA71CC}" type="parTrans" cxnId="{A7BE94F9-F193-E84A-B4B0-23893F33D4C3}">
      <dgm:prSet/>
      <dgm:spPr/>
      <dgm:t>
        <a:bodyPr/>
        <a:lstStyle/>
        <a:p>
          <a:endParaRPr lang="en-US"/>
        </a:p>
      </dgm:t>
    </dgm:pt>
    <dgm:pt modelId="{E66862B6-D172-5544-B19E-1DC1C7D60148}" type="sibTrans" cxnId="{A7BE94F9-F193-E84A-B4B0-23893F33D4C3}">
      <dgm:prSet/>
      <dgm:spPr/>
      <dgm:t>
        <a:bodyPr/>
        <a:lstStyle/>
        <a:p>
          <a:endParaRPr lang="en-US"/>
        </a:p>
      </dgm:t>
    </dgm:pt>
    <dgm:pt modelId="{9EFC6890-F8FC-B548-93F2-E252E4E7FB8E}">
      <dgm:prSet/>
      <dgm:spPr/>
      <dgm:t>
        <a:bodyPr/>
        <a:lstStyle/>
        <a:p>
          <a:pPr rtl="0"/>
          <a:r>
            <a:rPr lang="en-US" smtClean="0"/>
            <a:t>Principles</a:t>
          </a:r>
          <a:endParaRPr lang="en-US"/>
        </a:p>
      </dgm:t>
    </dgm:pt>
    <dgm:pt modelId="{77F346E7-36C0-BE41-80F3-575D3584D03E}" type="parTrans" cxnId="{B99F30F1-6A33-3643-84E6-8E690942D6EC}">
      <dgm:prSet/>
      <dgm:spPr/>
      <dgm:t>
        <a:bodyPr/>
        <a:lstStyle/>
        <a:p>
          <a:endParaRPr lang="en-US"/>
        </a:p>
      </dgm:t>
    </dgm:pt>
    <dgm:pt modelId="{88308348-E6BD-614A-83B1-A4B7B69B2965}" type="sibTrans" cxnId="{B99F30F1-6A33-3643-84E6-8E690942D6EC}">
      <dgm:prSet/>
      <dgm:spPr/>
      <dgm:t>
        <a:bodyPr/>
        <a:lstStyle/>
        <a:p>
          <a:endParaRPr lang="en-US"/>
        </a:p>
      </dgm:t>
    </dgm:pt>
    <dgm:pt modelId="{AE07C573-317C-574B-962D-4AEB095A29D4}">
      <dgm:prSet/>
      <dgm:spPr/>
      <dgm:t>
        <a:bodyPr/>
        <a:lstStyle/>
        <a:p>
          <a:pPr rtl="0"/>
          <a:r>
            <a:rPr lang="en-US" smtClean="0"/>
            <a:t>Classical conditioning</a:t>
          </a:r>
          <a:endParaRPr lang="en-US"/>
        </a:p>
      </dgm:t>
    </dgm:pt>
    <dgm:pt modelId="{839BF03D-9756-584C-BB16-47571649FE0A}" type="parTrans" cxnId="{9557E0AD-C9FD-CC45-89C0-2216BC73E1DB}">
      <dgm:prSet/>
      <dgm:spPr/>
      <dgm:t>
        <a:bodyPr/>
        <a:lstStyle/>
        <a:p>
          <a:endParaRPr lang="en-US"/>
        </a:p>
      </dgm:t>
    </dgm:pt>
    <dgm:pt modelId="{46961C8C-45E6-F246-90C0-F9200F85E8C0}" type="sibTrans" cxnId="{9557E0AD-C9FD-CC45-89C0-2216BC73E1DB}">
      <dgm:prSet/>
      <dgm:spPr/>
      <dgm:t>
        <a:bodyPr/>
        <a:lstStyle/>
        <a:p>
          <a:endParaRPr lang="en-US"/>
        </a:p>
      </dgm:t>
    </dgm:pt>
    <dgm:pt modelId="{C031C138-FDC1-2141-987F-3CA090BC10CF}">
      <dgm:prSet/>
      <dgm:spPr/>
      <dgm:t>
        <a:bodyPr/>
        <a:lstStyle/>
        <a:p>
          <a:pPr rtl="0"/>
          <a:r>
            <a:rPr lang="en-US" smtClean="0"/>
            <a:t>Other key terms</a:t>
          </a:r>
          <a:endParaRPr lang="en-US"/>
        </a:p>
      </dgm:t>
    </dgm:pt>
    <dgm:pt modelId="{1A73ABAC-7C65-3D47-8C02-188DD299E965}" type="parTrans" cxnId="{87919CA4-27BF-F440-BB57-D06FD147BA88}">
      <dgm:prSet/>
      <dgm:spPr/>
      <dgm:t>
        <a:bodyPr/>
        <a:lstStyle/>
        <a:p>
          <a:endParaRPr lang="en-US"/>
        </a:p>
      </dgm:t>
    </dgm:pt>
    <dgm:pt modelId="{69A642CD-8F38-504E-9C3B-7D7DC5DBEB29}" type="sibTrans" cxnId="{87919CA4-27BF-F440-BB57-D06FD147BA88}">
      <dgm:prSet/>
      <dgm:spPr/>
      <dgm:t>
        <a:bodyPr/>
        <a:lstStyle/>
        <a:p>
          <a:endParaRPr lang="en-US"/>
        </a:p>
      </dgm:t>
    </dgm:pt>
    <dgm:pt modelId="{169968C3-2C40-1343-AB05-D76DE4E3135D}">
      <dgm:prSet/>
      <dgm:spPr/>
      <dgm:t>
        <a:bodyPr/>
        <a:lstStyle/>
        <a:p>
          <a:pPr rtl="0"/>
          <a:r>
            <a:rPr lang="en-US" smtClean="0"/>
            <a:t>Schemes and schemas</a:t>
          </a:r>
          <a:endParaRPr lang="en-US"/>
        </a:p>
      </dgm:t>
    </dgm:pt>
    <dgm:pt modelId="{8F1BFE20-79D2-044B-BB15-E558EBB347B8}" type="parTrans" cxnId="{91B40029-0CF9-8242-9A6A-FE661D9F33CB}">
      <dgm:prSet/>
      <dgm:spPr/>
      <dgm:t>
        <a:bodyPr/>
        <a:lstStyle/>
        <a:p>
          <a:endParaRPr lang="en-US"/>
        </a:p>
      </dgm:t>
    </dgm:pt>
    <dgm:pt modelId="{471FFE9A-78E5-3745-84D9-16B9039C3EEA}" type="sibTrans" cxnId="{91B40029-0CF9-8242-9A6A-FE661D9F33CB}">
      <dgm:prSet/>
      <dgm:spPr/>
      <dgm:t>
        <a:bodyPr/>
        <a:lstStyle/>
        <a:p>
          <a:endParaRPr lang="en-US"/>
        </a:p>
      </dgm:t>
    </dgm:pt>
    <dgm:pt modelId="{A7CC2D37-B687-DC48-BA5D-CB240AA10049}" type="pres">
      <dgm:prSet presAssocID="{A5E9FBC3-B100-E247-891B-DC90C0EAE764}" presName="vert0" presStyleCnt="0">
        <dgm:presLayoutVars>
          <dgm:dir/>
          <dgm:animOne val="branch"/>
          <dgm:animLvl val="lvl"/>
        </dgm:presLayoutVars>
      </dgm:prSet>
      <dgm:spPr/>
      <dgm:t>
        <a:bodyPr/>
        <a:lstStyle/>
        <a:p>
          <a:endParaRPr lang="en-US"/>
        </a:p>
      </dgm:t>
    </dgm:pt>
    <dgm:pt modelId="{9D758226-40D5-2D43-BFD1-0DB63520B74D}" type="pres">
      <dgm:prSet presAssocID="{81E38DE1-FEC8-914F-9A47-5DBDFAF3C2FB}" presName="thickLine" presStyleLbl="alignNode1" presStyleIdx="0" presStyleCnt="6"/>
      <dgm:spPr/>
    </dgm:pt>
    <dgm:pt modelId="{C9E2EDCE-2FE4-A347-BC45-AE649A04D919}" type="pres">
      <dgm:prSet presAssocID="{81E38DE1-FEC8-914F-9A47-5DBDFAF3C2FB}" presName="horz1" presStyleCnt="0"/>
      <dgm:spPr/>
    </dgm:pt>
    <dgm:pt modelId="{D30F0957-FD67-2447-B85F-55F298DD20C1}" type="pres">
      <dgm:prSet presAssocID="{81E38DE1-FEC8-914F-9A47-5DBDFAF3C2FB}" presName="tx1" presStyleLbl="revTx" presStyleIdx="0" presStyleCnt="12"/>
      <dgm:spPr/>
      <dgm:t>
        <a:bodyPr/>
        <a:lstStyle/>
        <a:p>
          <a:endParaRPr lang="en-US"/>
        </a:p>
      </dgm:t>
    </dgm:pt>
    <dgm:pt modelId="{04BA004A-9852-0D4B-989A-91C6293E2B2E}" type="pres">
      <dgm:prSet presAssocID="{81E38DE1-FEC8-914F-9A47-5DBDFAF3C2FB}" presName="vert1" presStyleCnt="0"/>
      <dgm:spPr/>
    </dgm:pt>
    <dgm:pt modelId="{7244F06F-C1D1-BB4B-8E0C-F9E09E326C56}" type="pres">
      <dgm:prSet presAssocID="{97123B0B-7E82-DC4B-B04E-7D67D08A9097}" presName="vertSpace2a" presStyleCnt="0"/>
      <dgm:spPr/>
    </dgm:pt>
    <dgm:pt modelId="{9DBC4F2F-A801-DC4F-B07A-AA6F2698149A}" type="pres">
      <dgm:prSet presAssocID="{97123B0B-7E82-DC4B-B04E-7D67D08A9097}" presName="horz2" presStyleCnt="0"/>
      <dgm:spPr/>
    </dgm:pt>
    <dgm:pt modelId="{234F7EA5-93AD-A849-9FBC-107E339DB2C8}" type="pres">
      <dgm:prSet presAssocID="{97123B0B-7E82-DC4B-B04E-7D67D08A9097}" presName="horzSpace2" presStyleCnt="0"/>
      <dgm:spPr/>
    </dgm:pt>
    <dgm:pt modelId="{43E3F795-17A4-464B-A015-4A75CE8CCB85}" type="pres">
      <dgm:prSet presAssocID="{97123B0B-7E82-DC4B-B04E-7D67D08A9097}" presName="tx2" presStyleLbl="revTx" presStyleIdx="1" presStyleCnt="12"/>
      <dgm:spPr/>
      <dgm:t>
        <a:bodyPr/>
        <a:lstStyle/>
        <a:p>
          <a:endParaRPr lang="en-US"/>
        </a:p>
      </dgm:t>
    </dgm:pt>
    <dgm:pt modelId="{7A8408E1-0E68-3C47-B4AE-71C13552CBB6}" type="pres">
      <dgm:prSet presAssocID="{97123B0B-7E82-DC4B-B04E-7D67D08A9097}" presName="vert2" presStyleCnt="0"/>
      <dgm:spPr/>
    </dgm:pt>
    <dgm:pt modelId="{AEDC8B7C-2C5B-0F48-B544-882DF97D994B}" type="pres">
      <dgm:prSet presAssocID="{97123B0B-7E82-DC4B-B04E-7D67D08A9097}" presName="thinLine2b" presStyleLbl="callout" presStyleIdx="0" presStyleCnt="6"/>
      <dgm:spPr/>
    </dgm:pt>
    <dgm:pt modelId="{E8C9A492-1935-544D-8BCB-99E9778CC5AE}" type="pres">
      <dgm:prSet presAssocID="{97123B0B-7E82-DC4B-B04E-7D67D08A9097}" presName="vertSpace2b" presStyleCnt="0"/>
      <dgm:spPr/>
    </dgm:pt>
    <dgm:pt modelId="{C01D357C-8B72-0649-897B-421387078444}" type="pres">
      <dgm:prSet presAssocID="{12C63D41-EB13-4145-94B5-8F3ADA6C8E5E}" presName="thickLine" presStyleLbl="alignNode1" presStyleIdx="1" presStyleCnt="6"/>
      <dgm:spPr/>
    </dgm:pt>
    <dgm:pt modelId="{672F4C7A-0809-FB4C-8824-6EEF6844921B}" type="pres">
      <dgm:prSet presAssocID="{12C63D41-EB13-4145-94B5-8F3ADA6C8E5E}" presName="horz1" presStyleCnt="0"/>
      <dgm:spPr/>
    </dgm:pt>
    <dgm:pt modelId="{2CBD6D17-82D1-8D48-873C-BBC5AAA7A422}" type="pres">
      <dgm:prSet presAssocID="{12C63D41-EB13-4145-94B5-8F3ADA6C8E5E}" presName="tx1" presStyleLbl="revTx" presStyleIdx="2" presStyleCnt="12"/>
      <dgm:spPr/>
      <dgm:t>
        <a:bodyPr/>
        <a:lstStyle/>
        <a:p>
          <a:endParaRPr lang="en-US"/>
        </a:p>
      </dgm:t>
    </dgm:pt>
    <dgm:pt modelId="{1FFABF39-A495-3541-AAC3-CD7003534EF5}" type="pres">
      <dgm:prSet presAssocID="{12C63D41-EB13-4145-94B5-8F3ADA6C8E5E}" presName="vert1" presStyleCnt="0"/>
      <dgm:spPr/>
    </dgm:pt>
    <dgm:pt modelId="{C18B23DC-5FE0-1249-AE37-F8C7F1A86E7C}" type="pres">
      <dgm:prSet presAssocID="{71ACEB44-7A86-BA48-B9FE-FDBD0EFC1743}" presName="vertSpace2a" presStyleCnt="0"/>
      <dgm:spPr/>
    </dgm:pt>
    <dgm:pt modelId="{A75F9608-A4FF-CE48-A786-768CD2872390}" type="pres">
      <dgm:prSet presAssocID="{71ACEB44-7A86-BA48-B9FE-FDBD0EFC1743}" presName="horz2" presStyleCnt="0"/>
      <dgm:spPr/>
    </dgm:pt>
    <dgm:pt modelId="{3473B8AA-724D-7A4B-BC89-5A3B80C4D989}" type="pres">
      <dgm:prSet presAssocID="{71ACEB44-7A86-BA48-B9FE-FDBD0EFC1743}" presName="horzSpace2" presStyleCnt="0"/>
      <dgm:spPr/>
    </dgm:pt>
    <dgm:pt modelId="{4D89ACB3-6B3F-C14C-B85D-C0A70AC1B2DC}" type="pres">
      <dgm:prSet presAssocID="{71ACEB44-7A86-BA48-B9FE-FDBD0EFC1743}" presName="tx2" presStyleLbl="revTx" presStyleIdx="3" presStyleCnt="12"/>
      <dgm:spPr/>
      <dgm:t>
        <a:bodyPr/>
        <a:lstStyle/>
        <a:p>
          <a:endParaRPr lang="en-US"/>
        </a:p>
      </dgm:t>
    </dgm:pt>
    <dgm:pt modelId="{1B33A139-B30D-5043-8DB0-5696E2961780}" type="pres">
      <dgm:prSet presAssocID="{71ACEB44-7A86-BA48-B9FE-FDBD0EFC1743}" presName="vert2" presStyleCnt="0"/>
      <dgm:spPr/>
    </dgm:pt>
    <dgm:pt modelId="{8974911D-D8ED-754C-9FC8-B58AB9B7BEC9}" type="pres">
      <dgm:prSet presAssocID="{71ACEB44-7A86-BA48-B9FE-FDBD0EFC1743}" presName="thinLine2b" presStyleLbl="callout" presStyleIdx="1" presStyleCnt="6"/>
      <dgm:spPr/>
    </dgm:pt>
    <dgm:pt modelId="{5050DC83-E09B-D744-95C1-AFCB34523384}" type="pres">
      <dgm:prSet presAssocID="{71ACEB44-7A86-BA48-B9FE-FDBD0EFC1743}" presName="vertSpace2b" presStyleCnt="0"/>
      <dgm:spPr/>
    </dgm:pt>
    <dgm:pt modelId="{108DFDE5-0EBD-E749-A734-B7065D92F6F3}" type="pres">
      <dgm:prSet presAssocID="{D8779491-BE4C-D04A-B5E7-BB6EB22F46BE}" presName="thickLine" presStyleLbl="alignNode1" presStyleIdx="2" presStyleCnt="6"/>
      <dgm:spPr/>
    </dgm:pt>
    <dgm:pt modelId="{F9C9C680-ACE8-4540-8479-51FD812FA473}" type="pres">
      <dgm:prSet presAssocID="{D8779491-BE4C-D04A-B5E7-BB6EB22F46BE}" presName="horz1" presStyleCnt="0"/>
      <dgm:spPr/>
    </dgm:pt>
    <dgm:pt modelId="{E580109F-E939-8143-9209-30D23247149C}" type="pres">
      <dgm:prSet presAssocID="{D8779491-BE4C-D04A-B5E7-BB6EB22F46BE}" presName="tx1" presStyleLbl="revTx" presStyleIdx="4" presStyleCnt="12"/>
      <dgm:spPr/>
      <dgm:t>
        <a:bodyPr/>
        <a:lstStyle/>
        <a:p>
          <a:endParaRPr lang="en-US"/>
        </a:p>
      </dgm:t>
    </dgm:pt>
    <dgm:pt modelId="{412811C7-2E80-D24A-AFE4-90F2D3A7A070}" type="pres">
      <dgm:prSet presAssocID="{D8779491-BE4C-D04A-B5E7-BB6EB22F46BE}" presName="vert1" presStyleCnt="0"/>
      <dgm:spPr/>
    </dgm:pt>
    <dgm:pt modelId="{7C21FA55-368C-4345-BA69-B855F094B2A9}" type="pres">
      <dgm:prSet presAssocID="{F7891288-70B2-264B-8F39-698703455DE5}" presName="vertSpace2a" presStyleCnt="0"/>
      <dgm:spPr/>
    </dgm:pt>
    <dgm:pt modelId="{6C3316EF-5305-6047-A6C9-29331E7256E5}" type="pres">
      <dgm:prSet presAssocID="{F7891288-70B2-264B-8F39-698703455DE5}" presName="horz2" presStyleCnt="0"/>
      <dgm:spPr/>
    </dgm:pt>
    <dgm:pt modelId="{7485AE57-6EF5-7E46-9549-152F270FBA8A}" type="pres">
      <dgm:prSet presAssocID="{F7891288-70B2-264B-8F39-698703455DE5}" presName="horzSpace2" presStyleCnt="0"/>
      <dgm:spPr/>
    </dgm:pt>
    <dgm:pt modelId="{DFE29F34-A830-304B-A19A-7CF49E0C239E}" type="pres">
      <dgm:prSet presAssocID="{F7891288-70B2-264B-8F39-698703455DE5}" presName="tx2" presStyleLbl="revTx" presStyleIdx="5" presStyleCnt="12"/>
      <dgm:spPr/>
      <dgm:t>
        <a:bodyPr/>
        <a:lstStyle/>
        <a:p>
          <a:endParaRPr lang="en-US"/>
        </a:p>
      </dgm:t>
    </dgm:pt>
    <dgm:pt modelId="{11021E72-A273-C64E-8896-BA40E0703562}" type="pres">
      <dgm:prSet presAssocID="{F7891288-70B2-264B-8F39-698703455DE5}" presName="vert2" presStyleCnt="0"/>
      <dgm:spPr/>
    </dgm:pt>
    <dgm:pt modelId="{7472E4DD-1BB1-1F49-94AE-7CC5ACC33C6E}" type="pres">
      <dgm:prSet presAssocID="{F7891288-70B2-264B-8F39-698703455DE5}" presName="thinLine2b" presStyleLbl="callout" presStyleIdx="2" presStyleCnt="6"/>
      <dgm:spPr/>
    </dgm:pt>
    <dgm:pt modelId="{0529992C-A9C2-F244-9B40-032B7A178095}" type="pres">
      <dgm:prSet presAssocID="{F7891288-70B2-264B-8F39-698703455DE5}" presName="vertSpace2b" presStyleCnt="0"/>
      <dgm:spPr/>
    </dgm:pt>
    <dgm:pt modelId="{2C74A005-6445-8F48-BDDC-16031775E9AD}" type="pres">
      <dgm:prSet presAssocID="{64AAB09C-8CDF-5140-ADF9-0E1547ED3114}" presName="thickLine" presStyleLbl="alignNode1" presStyleIdx="3" presStyleCnt="6"/>
      <dgm:spPr/>
    </dgm:pt>
    <dgm:pt modelId="{FF3E9506-C47E-E84F-BF80-8E5CA1D9F60A}" type="pres">
      <dgm:prSet presAssocID="{64AAB09C-8CDF-5140-ADF9-0E1547ED3114}" presName="horz1" presStyleCnt="0"/>
      <dgm:spPr/>
    </dgm:pt>
    <dgm:pt modelId="{ED586826-7007-214C-8AA3-B20B4A6535C4}" type="pres">
      <dgm:prSet presAssocID="{64AAB09C-8CDF-5140-ADF9-0E1547ED3114}" presName="tx1" presStyleLbl="revTx" presStyleIdx="6" presStyleCnt="12"/>
      <dgm:spPr/>
      <dgm:t>
        <a:bodyPr/>
        <a:lstStyle/>
        <a:p>
          <a:endParaRPr lang="en-US"/>
        </a:p>
      </dgm:t>
    </dgm:pt>
    <dgm:pt modelId="{D6D15D8E-75FB-6247-B8C1-F449B0315088}" type="pres">
      <dgm:prSet presAssocID="{64AAB09C-8CDF-5140-ADF9-0E1547ED3114}" presName="vert1" presStyleCnt="0"/>
      <dgm:spPr/>
    </dgm:pt>
    <dgm:pt modelId="{E30155B0-507F-224D-A20A-0211A531AB50}" type="pres">
      <dgm:prSet presAssocID="{5A9C4EAE-EC47-EB46-87A0-CCC3780E8CC2}" presName="vertSpace2a" presStyleCnt="0"/>
      <dgm:spPr/>
    </dgm:pt>
    <dgm:pt modelId="{68CD7E53-91C8-3341-BBC2-8B47A85A7D74}" type="pres">
      <dgm:prSet presAssocID="{5A9C4EAE-EC47-EB46-87A0-CCC3780E8CC2}" presName="horz2" presStyleCnt="0"/>
      <dgm:spPr/>
    </dgm:pt>
    <dgm:pt modelId="{F2D84090-143B-2345-824D-64C43CB0BD1B}" type="pres">
      <dgm:prSet presAssocID="{5A9C4EAE-EC47-EB46-87A0-CCC3780E8CC2}" presName="horzSpace2" presStyleCnt="0"/>
      <dgm:spPr/>
    </dgm:pt>
    <dgm:pt modelId="{54F4E936-13AC-1A49-9665-61DF029CC859}" type="pres">
      <dgm:prSet presAssocID="{5A9C4EAE-EC47-EB46-87A0-CCC3780E8CC2}" presName="tx2" presStyleLbl="revTx" presStyleIdx="7" presStyleCnt="12"/>
      <dgm:spPr/>
      <dgm:t>
        <a:bodyPr/>
        <a:lstStyle/>
        <a:p>
          <a:endParaRPr lang="en-US"/>
        </a:p>
      </dgm:t>
    </dgm:pt>
    <dgm:pt modelId="{3F9B52CF-6E0C-5544-9D8E-56B8C681AC03}" type="pres">
      <dgm:prSet presAssocID="{5A9C4EAE-EC47-EB46-87A0-CCC3780E8CC2}" presName="vert2" presStyleCnt="0"/>
      <dgm:spPr/>
    </dgm:pt>
    <dgm:pt modelId="{E1172559-11BD-9F42-8020-A4FEDDE2C76D}" type="pres">
      <dgm:prSet presAssocID="{5A9C4EAE-EC47-EB46-87A0-CCC3780E8CC2}" presName="thinLine2b" presStyleLbl="callout" presStyleIdx="3" presStyleCnt="6"/>
      <dgm:spPr/>
    </dgm:pt>
    <dgm:pt modelId="{3D53CF96-EA64-E040-AE8A-211B307D1FC7}" type="pres">
      <dgm:prSet presAssocID="{5A9C4EAE-EC47-EB46-87A0-CCC3780E8CC2}" presName="vertSpace2b" presStyleCnt="0"/>
      <dgm:spPr/>
    </dgm:pt>
    <dgm:pt modelId="{9C7B6C6F-591D-4A45-B185-85DB328A229E}" type="pres">
      <dgm:prSet presAssocID="{9EFC6890-F8FC-B548-93F2-E252E4E7FB8E}" presName="thickLine" presStyleLbl="alignNode1" presStyleIdx="4" presStyleCnt="6"/>
      <dgm:spPr/>
    </dgm:pt>
    <dgm:pt modelId="{2415D826-F72E-A24F-A956-92D043A103B1}" type="pres">
      <dgm:prSet presAssocID="{9EFC6890-F8FC-B548-93F2-E252E4E7FB8E}" presName="horz1" presStyleCnt="0"/>
      <dgm:spPr/>
    </dgm:pt>
    <dgm:pt modelId="{9303F440-3AE8-E541-8ACE-1CB293739215}" type="pres">
      <dgm:prSet presAssocID="{9EFC6890-F8FC-B548-93F2-E252E4E7FB8E}" presName="tx1" presStyleLbl="revTx" presStyleIdx="8" presStyleCnt="12"/>
      <dgm:spPr/>
      <dgm:t>
        <a:bodyPr/>
        <a:lstStyle/>
        <a:p>
          <a:endParaRPr lang="en-US"/>
        </a:p>
      </dgm:t>
    </dgm:pt>
    <dgm:pt modelId="{2F2E10E6-4AB3-F74F-9CE1-AD4461B7C226}" type="pres">
      <dgm:prSet presAssocID="{9EFC6890-F8FC-B548-93F2-E252E4E7FB8E}" presName="vert1" presStyleCnt="0"/>
      <dgm:spPr/>
    </dgm:pt>
    <dgm:pt modelId="{A635791F-0F68-9548-BB33-D216844E51BE}" type="pres">
      <dgm:prSet presAssocID="{AE07C573-317C-574B-962D-4AEB095A29D4}" presName="vertSpace2a" presStyleCnt="0"/>
      <dgm:spPr/>
    </dgm:pt>
    <dgm:pt modelId="{6E3B3DBD-A9AC-AC4E-9A4D-54DE1ECD0AC6}" type="pres">
      <dgm:prSet presAssocID="{AE07C573-317C-574B-962D-4AEB095A29D4}" presName="horz2" presStyleCnt="0"/>
      <dgm:spPr/>
    </dgm:pt>
    <dgm:pt modelId="{1DBEF138-5ACA-FC42-9494-24BC296B0CEF}" type="pres">
      <dgm:prSet presAssocID="{AE07C573-317C-574B-962D-4AEB095A29D4}" presName="horzSpace2" presStyleCnt="0"/>
      <dgm:spPr/>
    </dgm:pt>
    <dgm:pt modelId="{39C25339-8306-1E41-B4E1-A24175BA52C9}" type="pres">
      <dgm:prSet presAssocID="{AE07C573-317C-574B-962D-4AEB095A29D4}" presName="tx2" presStyleLbl="revTx" presStyleIdx="9" presStyleCnt="12"/>
      <dgm:spPr/>
      <dgm:t>
        <a:bodyPr/>
        <a:lstStyle/>
        <a:p>
          <a:endParaRPr lang="en-US"/>
        </a:p>
      </dgm:t>
    </dgm:pt>
    <dgm:pt modelId="{E70A9970-D29A-2843-A39A-2EC32EE573F3}" type="pres">
      <dgm:prSet presAssocID="{AE07C573-317C-574B-962D-4AEB095A29D4}" presName="vert2" presStyleCnt="0"/>
      <dgm:spPr/>
    </dgm:pt>
    <dgm:pt modelId="{65F81A47-FF18-8F46-8B6E-E8910F9830BA}" type="pres">
      <dgm:prSet presAssocID="{AE07C573-317C-574B-962D-4AEB095A29D4}" presName="thinLine2b" presStyleLbl="callout" presStyleIdx="4" presStyleCnt="6"/>
      <dgm:spPr/>
    </dgm:pt>
    <dgm:pt modelId="{AC47462A-7865-CA48-B9A6-696806CAA731}" type="pres">
      <dgm:prSet presAssocID="{AE07C573-317C-574B-962D-4AEB095A29D4}" presName="vertSpace2b" presStyleCnt="0"/>
      <dgm:spPr/>
    </dgm:pt>
    <dgm:pt modelId="{F5B806DE-DA0A-CD4D-85CA-72DDF539A56C}" type="pres">
      <dgm:prSet presAssocID="{C031C138-FDC1-2141-987F-3CA090BC10CF}" presName="thickLine" presStyleLbl="alignNode1" presStyleIdx="5" presStyleCnt="6"/>
      <dgm:spPr/>
    </dgm:pt>
    <dgm:pt modelId="{99B5963D-7F78-2845-8606-3453A55E2A80}" type="pres">
      <dgm:prSet presAssocID="{C031C138-FDC1-2141-987F-3CA090BC10CF}" presName="horz1" presStyleCnt="0"/>
      <dgm:spPr/>
    </dgm:pt>
    <dgm:pt modelId="{F1D4DDEE-530E-C243-BAE6-E34A0CB3A6C2}" type="pres">
      <dgm:prSet presAssocID="{C031C138-FDC1-2141-987F-3CA090BC10CF}" presName="tx1" presStyleLbl="revTx" presStyleIdx="10" presStyleCnt="12"/>
      <dgm:spPr/>
      <dgm:t>
        <a:bodyPr/>
        <a:lstStyle/>
        <a:p>
          <a:endParaRPr lang="en-US"/>
        </a:p>
      </dgm:t>
    </dgm:pt>
    <dgm:pt modelId="{BF0AB310-0BEB-8F4D-BB73-067F0EBFB15A}" type="pres">
      <dgm:prSet presAssocID="{C031C138-FDC1-2141-987F-3CA090BC10CF}" presName="vert1" presStyleCnt="0"/>
      <dgm:spPr/>
    </dgm:pt>
    <dgm:pt modelId="{A87D4310-08A2-A349-96BE-6275E37E2AC0}" type="pres">
      <dgm:prSet presAssocID="{169968C3-2C40-1343-AB05-D76DE4E3135D}" presName="vertSpace2a" presStyleCnt="0"/>
      <dgm:spPr/>
    </dgm:pt>
    <dgm:pt modelId="{DEC126FB-474E-8648-8791-4EC585C95A43}" type="pres">
      <dgm:prSet presAssocID="{169968C3-2C40-1343-AB05-D76DE4E3135D}" presName="horz2" presStyleCnt="0"/>
      <dgm:spPr/>
    </dgm:pt>
    <dgm:pt modelId="{173E3C57-5CF6-2A46-8B56-92A3AF359CC4}" type="pres">
      <dgm:prSet presAssocID="{169968C3-2C40-1343-AB05-D76DE4E3135D}" presName="horzSpace2" presStyleCnt="0"/>
      <dgm:spPr/>
    </dgm:pt>
    <dgm:pt modelId="{1EA02CF3-732B-5442-BC6F-02F1983D32D3}" type="pres">
      <dgm:prSet presAssocID="{169968C3-2C40-1343-AB05-D76DE4E3135D}" presName="tx2" presStyleLbl="revTx" presStyleIdx="11" presStyleCnt="12"/>
      <dgm:spPr/>
      <dgm:t>
        <a:bodyPr/>
        <a:lstStyle/>
        <a:p>
          <a:endParaRPr lang="en-US"/>
        </a:p>
      </dgm:t>
    </dgm:pt>
    <dgm:pt modelId="{A72B5F55-5DB3-1E47-A6ED-CF95EAE6C8AC}" type="pres">
      <dgm:prSet presAssocID="{169968C3-2C40-1343-AB05-D76DE4E3135D}" presName="vert2" presStyleCnt="0"/>
      <dgm:spPr/>
    </dgm:pt>
    <dgm:pt modelId="{608C1691-5E18-0C4F-8756-DFEB3202D1FC}" type="pres">
      <dgm:prSet presAssocID="{169968C3-2C40-1343-AB05-D76DE4E3135D}" presName="thinLine2b" presStyleLbl="callout" presStyleIdx="5" presStyleCnt="6"/>
      <dgm:spPr/>
    </dgm:pt>
    <dgm:pt modelId="{6B7475F3-97F1-8841-BCAA-A19591416B10}" type="pres">
      <dgm:prSet presAssocID="{169968C3-2C40-1343-AB05-D76DE4E3135D}" presName="vertSpace2b" presStyleCnt="0"/>
      <dgm:spPr/>
    </dgm:pt>
  </dgm:ptLst>
  <dgm:cxnLst>
    <dgm:cxn modelId="{D5508D16-C441-A44A-BC0A-EB04F8D2FA1B}" type="presOf" srcId="{AE07C573-317C-574B-962D-4AEB095A29D4}" destId="{39C25339-8306-1E41-B4E1-A24175BA52C9}" srcOrd="0" destOrd="0" presId="urn:microsoft.com/office/officeart/2008/layout/LinedList"/>
    <dgm:cxn modelId="{9557E0AD-C9FD-CC45-89C0-2216BC73E1DB}" srcId="{9EFC6890-F8FC-B548-93F2-E252E4E7FB8E}" destId="{AE07C573-317C-574B-962D-4AEB095A29D4}" srcOrd="0" destOrd="0" parTransId="{839BF03D-9756-584C-BB16-47571649FE0A}" sibTransId="{46961C8C-45E6-F246-90C0-F9200F85E8C0}"/>
    <dgm:cxn modelId="{3AFF4F31-016E-A242-BFCB-76B5E91C7FD8}" type="presOf" srcId="{5A9C4EAE-EC47-EB46-87A0-CCC3780E8CC2}" destId="{54F4E936-13AC-1A49-9665-61DF029CC859}" srcOrd="0" destOrd="0" presId="urn:microsoft.com/office/officeart/2008/layout/LinedList"/>
    <dgm:cxn modelId="{CE2D3776-C081-9E4B-94F6-348E339EBBD3}" type="presOf" srcId="{9EFC6890-F8FC-B548-93F2-E252E4E7FB8E}" destId="{9303F440-3AE8-E541-8ACE-1CB293739215}" srcOrd="0" destOrd="0" presId="urn:microsoft.com/office/officeart/2008/layout/LinedList"/>
    <dgm:cxn modelId="{DB25A963-D755-C643-AD5C-9984558D4FF0}" srcId="{D8779491-BE4C-D04A-B5E7-BB6EB22F46BE}" destId="{F7891288-70B2-264B-8F39-698703455DE5}" srcOrd="0" destOrd="0" parTransId="{5B7CDBDB-C632-D448-8FF5-38749F0ED261}" sibTransId="{F640245A-11B2-D342-95DC-5D7792490E2C}"/>
    <dgm:cxn modelId="{25BFCCEF-236B-8447-BF04-690B327797BE}" srcId="{81E38DE1-FEC8-914F-9A47-5DBDFAF3C2FB}" destId="{97123B0B-7E82-DC4B-B04E-7D67D08A9097}" srcOrd="0" destOrd="0" parTransId="{59E55F46-66DA-0043-A967-EB2F41F0A4B1}" sibTransId="{9BAB88D2-B7BD-694D-84C5-B2C4D165EAD5}"/>
    <dgm:cxn modelId="{68F65547-AA5C-1C4C-9D53-6572ABF20633}" type="presOf" srcId="{169968C3-2C40-1343-AB05-D76DE4E3135D}" destId="{1EA02CF3-732B-5442-BC6F-02F1983D32D3}" srcOrd="0" destOrd="0" presId="urn:microsoft.com/office/officeart/2008/layout/LinedList"/>
    <dgm:cxn modelId="{A7BE94F9-F193-E84A-B4B0-23893F33D4C3}" srcId="{64AAB09C-8CDF-5140-ADF9-0E1547ED3114}" destId="{5A9C4EAE-EC47-EB46-87A0-CCC3780E8CC2}" srcOrd="0" destOrd="0" parTransId="{B836BB44-A5E8-6247-B44D-482F63CA71CC}" sibTransId="{E66862B6-D172-5544-B19E-1DC1C7D60148}"/>
    <dgm:cxn modelId="{B99F30F1-6A33-3643-84E6-8E690942D6EC}" srcId="{A5E9FBC3-B100-E247-891B-DC90C0EAE764}" destId="{9EFC6890-F8FC-B548-93F2-E252E4E7FB8E}" srcOrd="4" destOrd="0" parTransId="{77F346E7-36C0-BE41-80F3-575D3584D03E}" sibTransId="{88308348-E6BD-614A-83B1-A4B7B69B2965}"/>
    <dgm:cxn modelId="{4250E037-D53F-6842-9D00-0B2E189DF1C6}" srcId="{12C63D41-EB13-4145-94B5-8F3ADA6C8E5E}" destId="{71ACEB44-7A86-BA48-B9FE-FDBD0EFC1743}" srcOrd="0" destOrd="0" parTransId="{3D5F3100-5A55-EA41-9F4E-06D3C38674D5}" sibTransId="{91CAEAA3-A30C-2E4A-AA6E-6CB2A08FD87F}"/>
    <dgm:cxn modelId="{91B40029-0CF9-8242-9A6A-FE661D9F33CB}" srcId="{C031C138-FDC1-2141-987F-3CA090BC10CF}" destId="{169968C3-2C40-1343-AB05-D76DE4E3135D}" srcOrd="0" destOrd="0" parTransId="{8F1BFE20-79D2-044B-BB15-E558EBB347B8}" sibTransId="{471FFE9A-78E5-3745-84D9-16B9039C3EEA}"/>
    <dgm:cxn modelId="{3BCBCD13-9920-3341-8F56-508DBCFC6FF6}" srcId="{A5E9FBC3-B100-E247-891B-DC90C0EAE764}" destId="{D8779491-BE4C-D04A-B5E7-BB6EB22F46BE}" srcOrd="2" destOrd="0" parTransId="{9285D8B6-0B0C-8848-97DA-322911C68EC5}" sibTransId="{A0779787-374A-F944-8372-08EC3F218D7E}"/>
    <dgm:cxn modelId="{53973DE2-49B0-CD4A-B16C-B304423A93E2}" type="presOf" srcId="{A5E9FBC3-B100-E247-891B-DC90C0EAE764}" destId="{A7CC2D37-B687-DC48-BA5D-CB240AA10049}" srcOrd="0" destOrd="0" presId="urn:microsoft.com/office/officeart/2008/layout/LinedList"/>
    <dgm:cxn modelId="{667F854E-3D4B-B14E-8D28-010862DDA0F3}" type="presOf" srcId="{F7891288-70B2-264B-8F39-698703455DE5}" destId="{DFE29F34-A830-304B-A19A-7CF49E0C239E}" srcOrd="0" destOrd="0" presId="urn:microsoft.com/office/officeart/2008/layout/LinedList"/>
    <dgm:cxn modelId="{D1CB562A-8CEC-6C41-B895-CD5617450096}" srcId="{A5E9FBC3-B100-E247-891B-DC90C0EAE764}" destId="{64AAB09C-8CDF-5140-ADF9-0E1547ED3114}" srcOrd="3" destOrd="0" parTransId="{D4EED061-1A0C-1846-88B6-AA337367260B}" sibTransId="{9F9CA106-3474-C64F-8FB6-12C0A503CA60}"/>
    <dgm:cxn modelId="{87919CA4-27BF-F440-BB57-D06FD147BA88}" srcId="{A5E9FBC3-B100-E247-891B-DC90C0EAE764}" destId="{C031C138-FDC1-2141-987F-3CA090BC10CF}" srcOrd="5" destOrd="0" parTransId="{1A73ABAC-7C65-3D47-8C02-188DD299E965}" sibTransId="{69A642CD-8F38-504E-9C3B-7D7DC5DBEB29}"/>
    <dgm:cxn modelId="{76DFF39D-F654-7946-9A2C-07AB1017F111}" srcId="{A5E9FBC3-B100-E247-891B-DC90C0EAE764}" destId="{81E38DE1-FEC8-914F-9A47-5DBDFAF3C2FB}" srcOrd="0" destOrd="0" parTransId="{DDA6005F-DADE-0143-8A7E-99986B8C31C3}" sibTransId="{31AFF059-5863-DC45-856E-53FCBC1E142A}"/>
    <dgm:cxn modelId="{40A9262F-40A5-1541-8EE3-D3EFEB7FCDBB}" type="presOf" srcId="{64AAB09C-8CDF-5140-ADF9-0E1547ED3114}" destId="{ED586826-7007-214C-8AA3-B20B4A6535C4}" srcOrd="0" destOrd="0" presId="urn:microsoft.com/office/officeart/2008/layout/LinedList"/>
    <dgm:cxn modelId="{FE87CA33-3177-D045-A299-B272972F5C5C}" type="presOf" srcId="{D8779491-BE4C-D04A-B5E7-BB6EB22F46BE}" destId="{E580109F-E939-8143-9209-30D23247149C}" srcOrd="0" destOrd="0" presId="urn:microsoft.com/office/officeart/2008/layout/LinedList"/>
    <dgm:cxn modelId="{151480EF-20A3-DA47-A151-0526CC99C6B7}" type="presOf" srcId="{81E38DE1-FEC8-914F-9A47-5DBDFAF3C2FB}" destId="{D30F0957-FD67-2447-B85F-55F298DD20C1}" srcOrd="0" destOrd="0" presId="urn:microsoft.com/office/officeart/2008/layout/LinedList"/>
    <dgm:cxn modelId="{2D21E099-DE3E-A348-92AD-6D50B1A4EBA9}" type="presOf" srcId="{71ACEB44-7A86-BA48-B9FE-FDBD0EFC1743}" destId="{4D89ACB3-6B3F-C14C-B85D-C0A70AC1B2DC}" srcOrd="0" destOrd="0" presId="urn:microsoft.com/office/officeart/2008/layout/LinedList"/>
    <dgm:cxn modelId="{245AC937-1923-AA43-9ED2-341C836141F7}" type="presOf" srcId="{97123B0B-7E82-DC4B-B04E-7D67D08A9097}" destId="{43E3F795-17A4-464B-A015-4A75CE8CCB85}" srcOrd="0" destOrd="0" presId="urn:microsoft.com/office/officeart/2008/layout/LinedList"/>
    <dgm:cxn modelId="{1BC939C2-B75E-E245-9009-4AE018B68237}" srcId="{A5E9FBC3-B100-E247-891B-DC90C0EAE764}" destId="{12C63D41-EB13-4145-94B5-8F3ADA6C8E5E}" srcOrd="1" destOrd="0" parTransId="{4A37148C-9BFE-EF4B-9F88-8F5F356D7455}" sibTransId="{ACDA7AA0-E09C-AF40-B366-F1A07A3308FE}"/>
    <dgm:cxn modelId="{C4C91FA3-4C01-6B4E-8444-5E575EA5BC25}" type="presOf" srcId="{12C63D41-EB13-4145-94B5-8F3ADA6C8E5E}" destId="{2CBD6D17-82D1-8D48-873C-BBC5AAA7A422}" srcOrd="0" destOrd="0" presId="urn:microsoft.com/office/officeart/2008/layout/LinedList"/>
    <dgm:cxn modelId="{96580E6F-72FE-1940-B05F-920D842E8444}" type="presOf" srcId="{C031C138-FDC1-2141-987F-3CA090BC10CF}" destId="{F1D4DDEE-530E-C243-BAE6-E34A0CB3A6C2}" srcOrd="0" destOrd="0" presId="urn:microsoft.com/office/officeart/2008/layout/LinedList"/>
    <dgm:cxn modelId="{9401A4E8-8F56-EB46-A987-F394A03D71C9}" type="presParOf" srcId="{A7CC2D37-B687-DC48-BA5D-CB240AA10049}" destId="{9D758226-40D5-2D43-BFD1-0DB63520B74D}" srcOrd="0" destOrd="0" presId="urn:microsoft.com/office/officeart/2008/layout/LinedList"/>
    <dgm:cxn modelId="{B64238F2-241A-D44D-BB78-949E5256CB0A}" type="presParOf" srcId="{A7CC2D37-B687-DC48-BA5D-CB240AA10049}" destId="{C9E2EDCE-2FE4-A347-BC45-AE649A04D919}" srcOrd="1" destOrd="0" presId="urn:microsoft.com/office/officeart/2008/layout/LinedList"/>
    <dgm:cxn modelId="{F3B75722-8338-A245-BCBC-A213BFBE7B72}" type="presParOf" srcId="{C9E2EDCE-2FE4-A347-BC45-AE649A04D919}" destId="{D30F0957-FD67-2447-B85F-55F298DD20C1}" srcOrd="0" destOrd="0" presId="urn:microsoft.com/office/officeart/2008/layout/LinedList"/>
    <dgm:cxn modelId="{EAA18C47-1FB1-B549-8CF3-8D2C094CEBC5}" type="presParOf" srcId="{C9E2EDCE-2FE4-A347-BC45-AE649A04D919}" destId="{04BA004A-9852-0D4B-989A-91C6293E2B2E}" srcOrd="1" destOrd="0" presId="urn:microsoft.com/office/officeart/2008/layout/LinedList"/>
    <dgm:cxn modelId="{2A292DB3-4351-494C-B49A-14B886096577}" type="presParOf" srcId="{04BA004A-9852-0D4B-989A-91C6293E2B2E}" destId="{7244F06F-C1D1-BB4B-8E0C-F9E09E326C56}" srcOrd="0" destOrd="0" presId="urn:microsoft.com/office/officeart/2008/layout/LinedList"/>
    <dgm:cxn modelId="{630A1C7F-5FC6-054C-BBCA-970E79E23265}" type="presParOf" srcId="{04BA004A-9852-0D4B-989A-91C6293E2B2E}" destId="{9DBC4F2F-A801-DC4F-B07A-AA6F2698149A}" srcOrd="1" destOrd="0" presId="urn:microsoft.com/office/officeart/2008/layout/LinedList"/>
    <dgm:cxn modelId="{59A2AD6B-65EB-0A4F-91BC-208A23EB3B9D}" type="presParOf" srcId="{9DBC4F2F-A801-DC4F-B07A-AA6F2698149A}" destId="{234F7EA5-93AD-A849-9FBC-107E339DB2C8}" srcOrd="0" destOrd="0" presId="urn:microsoft.com/office/officeart/2008/layout/LinedList"/>
    <dgm:cxn modelId="{F8DDA8A2-E55E-264D-8E52-62B1703D0895}" type="presParOf" srcId="{9DBC4F2F-A801-DC4F-B07A-AA6F2698149A}" destId="{43E3F795-17A4-464B-A015-4A75CE8CCB85}" srcOrd="1" destOrd="0" presId="urn:microsoft.com/office/officeart/2008/layout/LinedList"/>
    <dgm:cxn modelId="{5F05CF1C-E885-AC42-8D6D-49E1A333DF56}" type="presParOf" srcId="{9DBC4F2F-A801-DC4F-B07A-AA6F2698149A}" destId="{7A8408E1-0E68-3C47-B4AE-71C13552CBB6}" srcOrd="2" destOrd="0" presId="urn:microsoft.com/office/officeart/2008/layout/LinedList"/>
    <dgm:cxn modelId="{7627AF0E-1E94-C342-9B21-E414680E9440}" type="presParOf" srcId="{04BA004A-9852-0D4B-989A-91C6293E2B2E}" destId="{AEDC8B7C-2C5B-0F48-B544-882DF97D994B}" srcOrd="2" destOrd="0" presId="urn:microsoft.com/office/officeart/2008/layout/LinedList"/>
    <dgm:cxn modelId="{52AE4B4C-E422-7E4F-8FBB-7D8732A826B9}" type="presParOf" srcId="{04BA004A-9852-0D4B-989A-91C6293E2B2E}" destId="{E8C9A492-1935-544D-8BCB-99E9778CC5AE}" srcOrd="3" destOrd="0" presId="urn:microsoft.com/office/officeart/2008/layout/LinedList"/>
    <dgm:cxn modelId="{8D4647BC-8805-DE42-A674-3E24F34C6F97}" type="presParOf" srcId="{A7CC2D37-B687-DC48-BA5D-CB240AA10049}" destId="{C01D357C-8B72-0649-897B-421387078444}" srcOrd="2" destOrd="0" presId="urn:microsoft.com/office/officeart/2008/layout/LinedList"/>
    <dgm:cxn modelId="{1E7CF58A-6BAB-BD4D-925B-9A07547F062D}" type="presParOf" srcId="{A7CC2D37-B687-DC48-BA5D-CB240AA10049}" destId="{672F4C7A-0809-FB4C-8824-6EEF6844921B}" srcOrd="3" destOrd="0" presId="urn:microsoft.com/office/officeart/2008/layout/LinedList"/>
    <dgm:cxn modelId="{0CB460B1-CE1E-A749-8A0D-2BBBC646A597}" type="presParOf" srcId="{672F4C7A-0809-FB4C-8824-6EEF6844921B}" destId="{2CBD6D17-82D1-8D48-873C-BBC5AAA7A422}" srcOrd="0" destOrd="0" presId="urn:microsoft.com/office/officeart/2008/layout/LinedList"/>
    <dgm:cxn modelId="{17EFFDFC-AFB3-DB4D-9084-8040370C2E6B}" type="presParOf" srcId="{672F4C7A-0809-FB4C-8824-6EEF6844921B}" destId="{1FFABF39-A495-3541-AAC3-CD7003534EF5}" srcOrd="1" destOrd="0" presId="urn:microsoft.com/office/officeart/2008/layout/LinedList"/>
    <dgm:cxn modelId="{6FAC602B-1A14-3F4B-A680-46F83EEB3482}" type="presParOf" srcId="{1FFABF39-A495-3541-AAC3-CD7003534EF5}" destId="{C18B23DC-5FE0-1249-AE37-F8C7F1A86E7C}" srcOrd="0" destOrd="0" presId="urn:microsoft.com/office/officeart/2008/layout/LinedList"/>
    <dgm:cxn modelId="{4DB840A9-69A9-5C44-A9DA-00CC3EAEE6AF}" type="presParOf" srcId="{1FFABF39-A495-3541-AAC3-CD7003534EF5}" destId="{A75F9608-A4FF-CE48-A786-768CD2872390}" srcOrd="1" destOrd="0" presId="urn:microsoft.com/office/officeart/2008/layout/LinedList"/>
    <dgm:cxn modelId="{A5B7097B-95BB-0847-AF1A-6CD9BBA1DFBD}" type="presParOf" srcId="{A75F9608-A4FF-CE48-A786-768CD2872390}" destId="{3473B8AA-724D-7A4B-BC89-5A3B80C4D989}" srcOrd="0" destOrd="0" presId="urn:microsoft.com/office/officeart/2008/layout/LinedList"/>
    <dgm:cxn modelId="{2B81F4C2-845E-C840-8C00-F58BA9A4E0CB}" type="presParOf" srcId="{A75F9608-A4FF-CE48-A786-768CD2872390}" destId="{4D89ACB3-6B3F-C14C-B85D-C0A70AC1B2DC}" srcOrd="1" destOrd="0" presId="urn:microsoft.com/office/officeart/2008/layout/LinedList"/>
    <dgm:cxn modelId="{3569C238-6E9E-B14B-AE76-F45E36411088}" type="presParOf" srcId="{A75F9608-A4FF-CE48-A786-768CD2872390}" destId="{1B33A139-B30D-5043-8DB0-5696E2961780}" srcOrd="2" destOrd="0" presId="urn:microsoft.com/office/officeart/2008/layout/LinedList"/>
    <dgm:cxn modelId="{2693F3B9-322D-0745-880F-E407D6665B00}" type="presParOf" srcId="{1FFABF39-A495-3541-AAC3-CD7003534EF5}" destId="{8974911D-D8ED-754C-9FC8-B58AB9B7BEC9}" srcOrd="2" destOrd="0" presId="urn:microsoft.com/office/officeart/2008/layout/LinedList"/>
    <dgm:cxn modelId="{A7B30463-723B-DA46-90EE-155279400C76}" type="presParOf" srcId="{1FFABF39-A495-3541-AAC3-CD7003534EF5}" destId="{5050DC83-E09B-D744-95C1-AFCB34523384}" srcOrd="3" destOrd="0" presId="urn:microsoft.com/office/officeart/2008/layout/LinedList"/>
    <dgm:cxn modelId="{4642BA50-05D9-9844-89BE-CE645C6C43DC}" type="presParOf" srcId="{A7CC2D37-B687-DC48-BA5D-CB240AA10049}" destId="{108DFDE5-0EBD-E749-A734-B7065D92F6F3}" srcOrd="4" destOrd="0" presId="urn:microsoft.com/office/officeart/2008/layout/LinedList"/>
    <dgm:cxn modelId="{65CA65E6-4233-504F-B4D5-3E1039D98E75}" type="presParOf" srcId="{A7CC2D37-B687-DC48-BA5D-CB240AA10049}" destId="{F9C9C680-ACE8-4540-8479-51FD812FA473}" srcOrd="5" destOrd="0" presId="urn:microsoft.com/office/officeart/2008/layout/LinedList"/>
    <dgm:cxn modelId="{EE3059C5-EEAB-524A-9C19-86FB9AD6744D}" type="presParOf" srcId="{F9C9C680-ACE8-4540-8479-51FD812FA473}" destId="{E580109F-E939-8143-9209-30D23247149C}" srcOrd="0" destOrd="0" presId="urn:microsoft.com/office/officeart/2008/layout/LinedList"/>
    <dgm:cxn modelId="{EE43D155-1998-764D-96EE-2DB7886F792B}" type="presParOf" srcId="{F9C9C680-ACE8-4540-8479-51FD812FA473}" destId="{412811C7-2E80-D24A-AFE4-90F2D3A7A070}" srcOrd="1" destOrd="0" presId="urn:microsoft.com/office/officeart/2008/layout/LinedList"/>
    <dgm:cxn modelId="{125AFB8E-AF01-CD43-B2E9-62B02DE7B5F9}" type="presParOf" srcId="{412811C7-2E80-D24A-AFE4-90F2D3A7A070}" destId="{7C21FA55-368C-4345-BA69-B855F094B2A9}" srcOrd="0" destOrd="0" presId="urn:microsoft.com/office/officeart/2008/layout/LinedList"/>
    <dgm:cxn modelId="{F805A65E-3EC6-BE43-9E19-54343102B3F7}" type="presParOf" srcId="{412811C7-2E80-D24A-AFE4-90F2D3A7A070}" destId="{6C3316EF-5305-6047-A6C9-29331E7256E5}" srcOrd="1" destOrd="0" presId="urn:microsoft.com/office/officeart/2008/layout/LinedList"/>
    <dgm:cxn modelId="{E608D693-1104-214B-B374-20C07DBEE3E6}" type="presParOf" srcId="{6C3316EF-5305-6047-A6C9-29331E7256E5}" destId="{7485AE57-6EF5-7E46-9549-152F270FBA8A}" srcOrd="0" destOrd="0" presId="urn:microsoft.com/office/officeart/2008/layout/LinedList"/>
    <dgm:cxn modelId="{926F7BD1-6B2B-0345-A620-AC6763B9C5D8}" type="presParOf" srcId="{6C3316EF-5305-6047-A6C9-29331E7256E5}" destId="{DFE29F34-A830-304B-A19A-7CF49E0C239E}" srcOrd="1" destOrd="0" presId="urn:microsoft.com/office/officeart/2008/layout/LinedList"/>
    <dgm:cxn modelId="{8E11F133-3823-F142-BBFD-3FDF6406CF20}" type="presParOf" srcId="{6C3316EF-5305-6047-A6C9-29331E7256E5}" destId="{11021E72-A273-C64E-8896-BA40E0703562}" srcOrd="2" destOrd="0" presId="urn:microsoft.com/office/officeart/2008/layout/LinedList"/>
    <dgm:cxn modelId="{10FE4C44-2AFA-DE4B-B869-5E0CA0C07BDA}" type="presParOf" srcId="{412811C7-2E80-D24A-AFE4-90F2D3A7A070}" destId="{7472E4DD-1BB1-1F49-94AE-7CC5ACC33C6E}" srcOrd="2" destOrd="0" presId="urn:microsoft.com/office/officeart/2008/layout/LinedList"/>
    <dgm:cxn modelId="{F851695E-154A-6145-BFC6-C3545C64576A}" type="presParOf" srcId="{412811C7-2E80-D24A-AFE4-90F2D3A7A070}" destId="{0529992C-A9C2-F244-9B40-032B7A178095}" srcOrd="3" destOrd="0" presId="urn:microsoft.com/office/officeart/2008/layout/LinedList"/>
    <dgm:cxn modelId="{E1475AA2-60F6-7448-B931-BB0ED2DE803A}" type="presParOf" srcId="{A7CC2D37-B687-DC48-BA5D-CB240AA10049}" destId="{2C74A005-6445-8F48-BDDC-16031775E9AD}" srcOrd="6" destOrd="0" presId="urn:microsoft.com/office/officeart/2008/layout/LinedList"/>
    <dgm:cxn modelId="{A53C049A-E115-9648-BB1A-5C36978D60A1}" type="presParOf" srcId="{A7CC2D37-B687-DC48-BA5D-CB240AA10049}" destId="{FF3E9506-C47E-E84F-BF80-8E5CA1D9F60A}" srcOrd="7" destOrd="0" presId="urn:microsoft.com/office/officeart/2008/layout/LinedList"/>
    <dgm:cxn modelId="{5539F0DA-1D47-6546-AB0B-2285318DC593}" type="presParOf" srcId="{FF3E9506-C47E-E84F-BF80-8E5CA1D9F60A}" destId="{ED586826-7007-214C-8AA3-B20B4A6535C4}" srcOrd="0" destOrd="0" presId="urn:microsoft.com/office/officeart/2008/layout/LinedList"/>
    <dgm:cxn modelId="{ECDB01FD-1E3E-8043-AA7C-CB29B1C466DC}" type="presParOf" srcId="{FF3E9506-C47E-E84F-BF80-8E5CA1D9F60A}" destId="{D6D15D8E-75FB-6247-B8C1-F449B0315088}" srcOrd="1" destOrd="0" presId="urn:microsoft.com/office/officeart/2008/layout/LinedList"/>
    <dgm:cxn modelId="{87F79509-5949-EA44-A8FF-23225CF89902}" type="presParOf" srcId="{D6D15D8E-75FB-6247-B8C1-F449B0315088}" destId="{E30155B0-507F-224D-A20A-0211A531AB50}" srcOrd="0" destOrd="0" presId="urn:microsoft.com/office/officeart/2008/layout/LinedList"/>
    <dgm:cxn modelId="{91A7CD6F-073F-354B-84F2-7863DFABCD74}" type="presParOf" srcId="{D6D15D8E-75FB-6247-B8C1-F449B0315088}" destId="{68CD7E53-91C8-3341-BBC2-8B47A85A7D74}" srcOrd="1" destOrd="0" presId="urn:microsoft.com/office/officeart/2008/layout/LinedList"/>
    <dgm:cxn modelId="{A4BD009D-16CA-A542-A282-483973B34BA9}" type="presParOf" srcId="{68CD7E53-91C8-3341-BBC2-8B47A85A7D74}" destId="{F2D84090-143B-2345-824D-64C43CB0BD1B}" srcOrd="0" destOrd="0" presId="urn:microsoft.com/office/officeart/2008/layout/LinedList"/>
    <dgm:cxn modelId="{18AEE313-1380-C544-A375-6BCF3F1F54AB}" type="presParOf" srcId="{68CD7E53-91C8-3341-BBC2-8B47A85A7D74}" destId="{54F4E936-13AC-1A49-9665-61DF029CC859}" srcOrd="1" destOrd="0" presId="urn:microsoft.com/office/officeart/2008/layout/LinedList"/>
    <dgm:cxn modelId="{1E59F20F-B835-7E45-9526-445CDA800D6E}" type="presParOf" srcId="{68CD7E53-91C8-3341-BBC2-8B47A85A7D74}" destId="{3F9B52CF-6E0C-5544-9D8E-56B8C681AC03}" srcOrd="2" destOrd="0" presId="urn:microsoft.com/office/officeart/2008/layout/LinedList"/>
    <dgm:cxn modelId="{9881F765-7501-4147-801C-6546E0B042D6}" type="presParOf" srcId="{D6D15D8E-75FB-6247-B8C1-F449B0315088}" destId="{E1172559-11BD-9F42-8020-A4FEDDE2C76D}" srcOrd="2" destOrd="0" presId="urn:microsoft.com/office/officeart/2008/layout/LinedList"/>
    <dgm:cxn modelId="{BDA9AA27-4EA2-274A-9570-BC8B4E470CD8}" type="presParOf" srcId="{D6D15D8E-75FB-6247-B8C1-F449B0315088}" destId="{3D53CF96-EA64-E040-AE8A-211B307D1FC7}" srcOrd="3" destOrd="0" presId="urn:microsoft.com/office/officeart/2008/layout/LinedList"/>
    <dgm:cxn modelId="{3B7FA09D-B826-0F43-81D4-8B0B650C93E0}" type="presParOf" srcId="{A7CC2D37-B687-DC48-BA5D-CB240AA10049}" destId="{9C7B6C6F-591D-4A45-B185-85DB328A229E}" srcOrd="8" destOrd="0" presId="urn:microsoft.com/office/officeart/2008/layout/LinedList"/>
    <dgm:cxn modelId="{202711A7-25A6-5D45-AD9B-B1636AF36FFB}" type="presParOf" srcId="{A7CC2D37-B687-DC48-BA5D-CB240AA10049}" destId="{2415D826-F72E-A24F-A956-92D043A103B1}" srcOrd="9" destOrd="0" presId="urn:microsoft.com/office/officeart/2008/layout/LinedList"/>
    <dgm:cxn modelId="{83F3EAB3-F4D3-0148-A8D6-4C48356F1FB9}" type="presParOf" srcId="{2415D826-F72E-A24F-A956-92D043A103B1}" destId="{9303F440-3AE8-E541-8ACE-1CB293739215}" srcOrd="0" destOrd="0" presId="urn:microsoft.com/office/officeart/2008/layout/LinedList"/>
    <dgm:cxn modelId="{31CD9CE3-95DD-BA43-894E-977FD1624D09}" type="presParOf" srcId="{2415D826-F72E-A24F-A956-92D043A103B1}" destId="{2F2E10E6-4AB3-F74F-9CE1-AD4461B7C226}" srcOrd="1" destOrd="0" presId="urn:microsoft.com/office/officeart/2008/layout/LinedList"/>
    <dgm:cxn modelId="{5503A922-2084-2144-AE24-72BAEA125D12}" type="presParOf" srcId="{2F2E10E6-4AB3-F74F-9CE1-AD4461B7C226}" destId="{A635791F-0F68-9548-BB33-D216844E51BE}" srcOrd="0" destOrd="0" presId="urn:microsoft.com/office/officeart/2008/layout/LinedList"/>
    <dgm:cxn modelId="{DBFAB66E-AD2E-E242-B935-0491557817CC}" type="presParOf" srcId="{2F2E10E6-4AB3-F74F-9CE1-AD4461B7C226}" destId="{6E3B3DBD-A9AC-AC4E-9A4D-54DE1ECD0AC6}" srcOrd="1" destOrd="0" presId="urn:microsoft.com/office/officeart/2008/layout/LinedList"/>
    <dgm:cxn modelId="{F24B7FFC-970C-694C-8B9B-822AC36412F6}" type="presParOf" srcId="{6E3B3DBD-A9AC-AC4E-9A4D-54DE1ECD0AC6}" destId="{1DBEF138-5ACA-FC42-9494-24BC296B0CEF}" srcOrd="0" destOrd="0" presId="urn:microsoft.com/office/officeart/2008/layout/LinedList"/>
    <dgm:cxn modelId="{42F74C9B-6FDF-3342-91C7-A6AC279432C1}" type="presParOf" srcId="{6E3B3DBD-A9AC-AC4E-9A4D-54DE1ECD0AC6}" destId="{39C25339-8306-1E41-B4E1-A24175BA52C9}" srcOrd="1" destOrd="0" presId="urn:microsoft.com/office/officeart/2008/layout/LinedList"/>
    <dgm:cxn modelId="{5A3C018F-77C6-0B44-AF71-FA73FD942DB3}" type="presParOf" srcId="{6E3B3DBD-A9AC-AC4E-9A4D-54DE1ECD0AC6}" destId="{E70A9970-D29A-2843-A39A-2EC32EE573F3}" srcOrd="2" destOrd="0" presId="urn:microsoft.com/office/officeart/2008/layout/LinedList"/>
    <dgm:cxn modelId="{D511B2FC-1DE5-E545-8EE2-0AED9E5E7A05}" type="presParOf" srcId="{2F2E10E6-4AB3-F74F-9CE1-AD4461B7C226}" destId="{65F81A47-FF18-8F46-8B6E-E8910F9830BA}" srcOrd="2" destOrd="0" presId="urn:microsoft.com/office/officeart/2008/layout/LinedList"/>
    <dgm:cxn modelId="{2B02BFC4-1F96-1B4B-A563-BD112182EF6B}" type="presParOf" srcId="{2F2E10E6-4AB3-F74F-9CE1-AD4461B7C226}" destId="{AC47462A-7865-CA48-B9A6-696806CAA731}" srcOrd="3" destOrd="0" presId="urn:microsoft.com/office/officeart/2008/layout/LinedList"/>
    <dgm:cxn modelId="{634C29E3-1023-9948-9259-B4A8BF54371B}" type="presParOf" srcId="{A7CC2D37-B687-DC48-BA5D-CB240AA10049}" destId="{F5B806DE-DA0A-CD4D-85CA-72DDF539A56C}" srcOrd="10" destOrd="0" presId="urn:microsoft.com/office/officeart/2008/layout/LinedList"/>
    <dgm:cxn modelId="{5D050CC9-B547-3D4C-965A-115870F958F0}" type="presParOf" srcId="{A7CC2D37-B687-DC48-BA5D-CB240AA10049}" destId="{99B5963D-7F78-2845-8606-3453A55E2A80}" srcOrd="11" destOrd="0" presId="urn:microsoft.com/office/officeart/2008/layout/LinedList"/>
    <dgm:cxn modelId="{4D2B5402-6F32-C242-8DAC-F36342B1C147}" type="presParOf" srcId="{99B5963D-7F78-2845-8606-3453A55E2A80}" destId="{F1D4DDEE-530E-C243-BAE6-E34A0CB3A6C2}" srcOrd="0" destOrd="0" presId="urn:microsoft.com/office/officeart/2008/layout/LinedList"/>
    <dgm:cxn modelId="{B4E5B085-AC95-BE49-9468-8254927406C5}" type="presParOf" srcId="{99B5963D-7F78-2845-8606-3453A55E2A80}" destId="{BF0AB310-0BEB-8F4D-BB73-067F0EBFB15A}" srcOrd="1" destOrd="0" presId="urn:microsoft.com/office/officeart/2008/layout/LinedList"/>
    <dgm:cxn modelId="{BA07F497-9198-EF45-B4B3-0D8206C3D6CC}" type="presParOf" srcId="{BF0AB310-0BEB-8F4D-BB73-067F0EBFB15A}" destId="{A87D4310-08A2-A349-96BE-6275E37E2AC0}" srcOrd="0" destOrd="0" presId="urn:microsoft.com/office/officeart/2008/layout/LinedList"/>
    <dgm:cxn modelId="{99C9FDDD-4CC2-B048-9EE9-BFE6C7543115}" type="presParOf" srcId="{BF0AB310-0BEB-8F4D-BB73-067F0EBFB15A}" destId="{DEC126FB-474E-8648-8791-4EC585C95A43}" srcOrd="1" destOrd="0" presId="urn:microsoft.com/office/officeart/2008/layout/LinedList"/>
    <dgm:cxn modelId="{169A950B-312A-8F47-B16E-2457B2686D1B}" type="presParOf" srcId="{DEC126FB-474E-8648-8791-4EC585C95A43}" destId="{173E3C57-5CF6-2A46-8B56-92A3AF359CC4}" srcOrd="0" destOrd="0" presId="urn:microsoft.com/office/officeart/2008/layout/LinedList"/>
    <dgm:cxn modelId="{CAE7B3DA-91E7-DF4B-A823-48528A3FBCFC}" type="presParOf" srcId="{DEC126FB-474E-8648-8791-4EC585C95A43}" destId="{1EA02CF3-732B-5442-BC6F-02F1983D32D3}" srcOrd="1" destOrd="0" presId="urn:microsoft.com/office/officeart/2008/layout/LinedList"/>
    <dgm:cxn modelId="{55A5D3CC-7173-E044-A04A-4C3FF4DEE07C}" type="presParOf" srcId="{DEC126FB-474E-8648-8791-4EC585C95A43}" destId="{A72B5F55-5DB3-1E47-A6ED-CF95EAE6C8AC}" srcOrd="2" destOrd="0" presId="urn:microsoft.com/office/officeart/2008/layout/LinedList"/>
    <dgm:cxn modelId="{DFCDD4CD-B396-0947-87C3-E1ECB8BBFBD2}" type="presParOf" srcId="{BF0AB310-0BEB-8F4D-BB73-067F0EBFB15A}" destId="{608C1691-5E18-0C4F-8756-DFEB3202D1FC}" srcOrd="2" destOrd="0" presId="urn:microsoft.com/office/officeart/2008/layout/LinedList"/>
    <dgm:cxn modelId="{B9C65289-054A-6E43-A44B-6692AB9BA5AE}" type="presParOf" srcId="{BF0AB310-0BEB-8F4D-BB73-067F0EBFB15A}" destId="{6B7475F3-97F1-8841-BCAA-A19591416B10}"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9E73BBD-F039-B24D-831C-D240F637F503}" type="doc">
      <dgm:prSet loTypeId="urn:microsoft.com/office/officeart/2008/layout/LinedList" loCatId="" qsTypeId="urn:microsoft.com/office/officeart/2005/8/quickstyle/simple4" qsCatId="simple" csTypeId="urn:microsoft.com/office/officeart/2005/8/colors/accent2_2" csCatId="accent2"/>
      <dgm:spPr/>
      <dgm:t>
        <a:bodyPr/>
        <a:lstStyle/>
        <a:p>
          <a:endParaRPr lang="en-US"/>
        </a:p>
      </dgm:t>
    </dgm:pt>
    <dgm:pt modelId="{604743D5-E31C-1D45-8D35-F094C847E73C}">
      <dgm:prSet/>
      <dgm:spPr/>
      <dgm:t>
        <a:bodyPr/>
        <a:lstStyle/>
        <a:p>
          <a:pPr rtl="0"/>
          <a:r>
            <a:rPr lang="en-US" smtClean="0"/>
            <a:t>Perspective</a:t>
          </a:r>
          <a:endParaRPr lang="en-US"/>
        </a:p>
      </dgm:t>
    </dgm:pt>
    <dgm:pt modelId="{5939F059-3371-0A4F-8E95-6E60F99CF752}" type="parTrans" cxnId="{4AE31A36-65AB-4540-9A2A-A28486AC9816}">
      <dgm:prSet/>
      <dgm:spPr/>
      <dgm:t>
        <a:bodyPr/>
        <a:lstStyle/>
        <a:p>
          <a:endParaRPr lang="en-US"/>
        </a:p>
      </dgm:t>
    </dgm:pt>
    <dgm:pt modelId="{F2DE1E63-4391-1548-90D3-65C65DA16844}" type="sibTrans" cxnId="{4AE31A36-65AB-4540-9A2A-A28486AC9816}">
      <dgm:prSet/>
      <dgm:spPr/>
      <dgm:t>
        <a:bodyPr/>
        <a:lstStyle/>
        <a:p>
          <a:endParaRPr lang="en-US"/>
        </a:p>
      </dgm:t>
    </dgm:pt>
    <dgm:pt modelId="{125AFCF8-0768-6A4A-814C-56A11EF47139}">
      <dgm:prSet/>
      <dgm:spPr/>
      <dgm:t>
        <a:bodyPr/>
        <a:lstStyle/>
        <a:p>
          <a:pPr rtl="0"/>
          <a:r>
            <a:rPr lang="en-US" smtClean="0"/>
            <a:t>Cognitive perspective</a:t>
          </a:r>
          <a:endParaRPr lang="en-US"/>
        </a:p>
      </dgm:t>
    </dgm:pt>
    <dgm:pt modelId="{71CA854E-0246-E042-8DB9-CFCE1AAFB8D5}" type="parTrans" cxnId="{9A1A1361-E7E0-3D43-B00A-CD41DA47DD8C}">
      <dgm:prSet/>
      <dgm:spPr/>
      <dgm:t>
        <a:bodyPr/>
        <a:lstStyle/>
        <a:p>
          <a:endParaRPr lang="en-US"/>
        </a:p>
      </dgm:t>
    </dgm:pt>
    <dgm:pt modelId="{FA9E4470-D9B4-DC45-8546-1CED06C29E3D}" type="sibTrans" cxnId="{9A1A1361-E7E0-3D43-B00A-CD41DA47DD8C}">
      <dgm:prSet/>
      <dgm:spPr/>
      <dgm:t>
        <a:bodyPr/>
        <a:lstStyle/>
        <a:p>
          <a:endParaRPr lang="en-US"/>
        </a:p>
      </dgm:t>
    </dgm:pt>
    <dgm:pt modelId="{51466CBD-AA0C-8D44-8621-D650728357E4}">
      <dgm:prSet/>
      <dgm:spPr/>
      <dgm:t>
        <a:bodyPr/>
        <a:lstStyle/>
        <a:p>
          <a:pPr rtl="0"/>
          <a:r>
            <a:rPr lang="en-US" smtClean="0"/>
            <a:t>Theorist</a:t>
          </a:r>
          <a:endParaRPr lang="en-US"/>
        </a:p>
      </dgm:t>
    </dgm:pt>
    <dgm:pt modelId="{62B0D400-87BE-6547-90B5-7076D7B01A78}" type="parTrans" cxnId="{5A200868-A33C-394B-823B-32C6067CDF6D}">
      <dgm:prSet/>
      <dgm:spPr/>
      <dgm:t>
        <a:bodyPr/>
        <a:lstStyle/>
        <a:p>
          <a:endParaRPr lang="en-US"/>
        </a:p>
      </dgm:t>
    </dgm:pt>
    <dgm:pt modelId="{F954FECF-A2C8-764D-AD76-6C3DE5807E29}" type="sibTrans" cxnId="{5A200868-A33C-394B-823B-32C6067CDF6D}">
      <dgm:prSet/>
      <dgm:spPr/>
      <dgm:t>
        <a:bodyPr/>
        <a:lstStyle/>
        <a:p>
          <a:endParaRPr lang="en-US"/>
        </a:p>
      </dgm:t>
    </dgm:pt>
    <dgm:pt modelId="{F5AF326B-9D87-8241-9AAD-A14234A573AF}">
      <dgm:prSet/>
      <dgm:spPr/>
      <dgm:t>
        <a:bodyPr/>
        <a:lstStyle/>
        <a:p>
          <a:pPr rtl="0"/>
          <a:r>
            <a:rPr lang="en-US" smtClean="0"/>
            <a:t>Information-processing approach</a:t>
          </a:r>
          <a:endParaRPr lang="en-US"/>
        </a:p>
      </dgm:t>
    </dgm:pt>
    <dgm:pt modelId="{2EE89FB3-02A1-7E40-B3E2-942CBADF7111}" type="parTrans" cxnId="{268AA04E-BCBF-FE40-9D91-7553F74A6D1C}">
      <dgm:prSet/>
      <dgm:spPr/>
      <dgm:t>
        <a:bodyPr/>
        <a:lstStyle/>
        <a:p>
          <a:endParaRPr lang="en-US"/>
        </a:p>
      </dgm:t>
    </dgm:pt>
    <dgm:pt modelId="{4934DE9A-413B-6549-9CDC-6D971ABB7234}" type="sibTrans" cxnId="{268AA04E-BCBF-FE40-9D91-7553F74A6D1C}">
      <dgm:prSet/>
      <dgm:spPr/>
      <dgm:t>
        <a:bodyPr/>
        <a:lstStyle/>
        <a:p>
          <a:endParaRPr lang="en-US"/>
        </a:p>
      </dgm:t>
    </dgm:pt>
    <dgm:pt modelId="{85C69CA8-9ACC-7A45-AA7C-391C7B5806AD}">
      <dgm:prSet/>
      <dgm:spPr/>
      <dgm:t>
        <a:bodyPr/>
        <a:lstStyle/>
        <a:p>
          <a:pPr rtl="0"/>
          <a:r>
            <a:rPr lang="en-US" smtClean="0"/>
            <a:t>What develops</a:t>
          </a:r>
          <a:endParaRPr lang="en-US"/>
        </a:p>
      </dgm:t>
    </dgm:pt>
    <dgm:pt modelId="{01564796-B33A-5A46-8F70-C5FE6B3FE09C}" type="parTrans" cxnId="{4D205943-FAFF-B54B-BD30-DDF7592D008B}">
      <dgm:prSet/>
      <dgm:spPr/>
      <dgm:t>
        <a:bodyPr/>
        <a:lstStyle/>
        <a:p>
          <a:endParaRPr lang="en-US"/>
        </a:p>
      </dgm:t>
    </dgm:pt>
    <dgm:pt modelId="{CDBC20B8-3D12-0F44-9F3E-E518C41C7F89}" type="sibTrans" cxnId="{4D205943-FAFF-B54B-BD30-DDF7592D008B}">
      <dgm:prSet/>
      <dgm:spPr/>
      <dgm:t>
        <a:bodyPr/>
        <a:lstStyle/>
        <a:p>
          <a:endParaRPr lang="en-US"/>
        </a:p>
      </dgm:t>
    </dgm:pt>
    <dgm:pt modelId="{57166A6F-FA35-3047-9A89-735459D17849}">
      <dgm:prSet/>
      <dgm:spPr/>
      <dgm:t>
        <a:bodyPr/>
        <a:lstStyle/>
        <a:p>
          <a:pPr rtl="0"/>
          <a:r>
            <a:rPr lang="en-US" smtClean="0"/>
            <a:t>Focus is primarily on memory</a:t>
          </a:r>
          <a:endParaRPr lang="en-US"/>
        </a:p>
      </dgm:t>
    </dgm:pt>
    <dgm:pt modelId="{62BE8CD8-E486-5D4D-B780-26B32603562D}" type="parTrans" cxnId="{82A48761-1B8E-0246-8AD9-FE2F531845BE}">
      <dgm:prSet/>
      <dgm:spPr/>
      <dgm:t>
        <a:bodyPr/>
        <a:lstStyle/>
        <a:p>
          <a:endParaRPr lang="en-US"/>
        </a:p>
      </dgm:t>
    </dgm:pt>
    <dgm:pt modelId="{03BD92FE-C600-E245-B132-D6BF6E23BC80}" type="sibTrans" cxnId="{82A48761-1B8E-0246-8AD9-FE2F531845BE}">
      <dgm:prSet/>
      <dgm:spPr/>
      <dgm:t>
        <a:bodyPr/>
        <a:lstStyle/>
        <a:p>
          <a:endParaRPr lang="en-US"/>
        </a:p>
      </dgm:t>
    </dgm:pt>
    <dgm:pt modelId="{86559FD1-E2CF-8149-A5CA-A2E77613A4B8}">
      <dgm:prSet/>
      <dgm:spPr/>
      <dgm:t>
        <a:bodyPr/>
        <a:lstStyle/>
        <a:p>
          <a:pPr rtl="0"/>
          <a:r>
            <a:rPr lang="en-US" smtClean="0"/>
            <a:t>How development proceeds</a:t>
          </a:r>
          <a:endParaRPr lang="en-US"/>
        </a:p>
      </dgm:t>
    </dgm:pt>
    <dgm:pt modelId="{2F972508-AF8B-794F-A2D2-ED95EE8672F9}" type="parTrans" cxnId="{B952F9EA-5AB3-D641-B670-6134CE2E6E75}">
      <dgm:prSet/>
      <dgm:spPr/>
      <dgm:t>
        <a:bodyPr/>
        <a:lstStyle/>
        <a:p>
          <a:endParaRPr lang="en-US"/>
        </a:p>
      </dgm:t>
    </dgm:pt>
    <dgm:pt modelId="{815866E0-AF89-AB40-A4B7-F9BB3664EF68}" type="sibTrans" cxnId="{B952F9EA-5AB3-D641-B670-6134CE2E6E75}">
      <dgm:prSet/>
      <dgm:spPr/>
      <dgm:t>
        <a:bodyPr/>
        <a:lstStyle/>
        <a:p>
          <a:endParaRPr lang="en-US"/>
        </a:p>
      </dgm:t>
    </dgm:pt>
    <dgm:pt modelId="{98D02173-EAD1-1142-8538-F44DE0A09054}">
      <dgm:prSet/>
      <dgm:spPr/>
      <dgm:t>
        <a:bodyPr/>
        <a:lstStyle/>
        <a:p>
          <a:pPr rtl="0"/>
          <a:r>
            <a:rPr lang="en-US" smtClean="0"/>
            <a:t>Information is thought to be processed in serial, discontinuous manner as it moves from stage to stage (Stage theory model); information is stored in multiple locations throughout brain by means of networks of connections (connectionistic model)</a:t>
          </a:r>
          <a:endParaRPr lang="en-US"/>
        </a:p>
      </dgm:t>
    </dgm:pt>
    <dgm:pt modelId="{F28A7D52-3214-AA43-B648-9E7ED0066EC0}" type="parTrans" cxnId="{AAD850B5-EFE2-4C43-8A66-D2BAEE82ED54}">
      <dgm:prSet/>
      <dgm:spPr/>
      <dgm:t>
        <a:bodyPr/>
        <a:lstStyle/>
        <a:p>
          <a:endParaRPr lang="en-US"/>
        </a:p>
      </dgm:t>
    </dgm:pt>
    <dgm:pt modelId="{349D38AC-A7D7-E04C-825E-E488018A10F6}" type="sibTrans" cxnId="{AAD850B5-EFE2-4C43-8A66-D2BAEE82ED54}">
      <dgm:prSet/>
      <dgm:spPr/>
      <dgm:t>
        <a:bodyPr/>
        <a:lstStyle/>
        <a:p>
          <a:endParaRPr lang="en-US"/>
        </a:p>
      </dgm:t>
    </dgm:pt>
    <dgm:pt modelId="{B6816813-7CF8-0E48-B884-4EE4B82D6EDE}">
      <dgm:prSet/>
      <dgm:spPr/>
      <dgm:t>
        <a:bodyPr/>
        <a:lstStyle/>
        <a:p>
          <a:pPr rtl="0"/>
          <a:r>
            <a:rPr lang="en-US" smtClean="0"/>
            <a:t>Principles</a:t>
          </a:r>
          <a:endParaRPr lang="en-US"/>
        </a:p>
      </dgm:t>
    </dgm:pt>
    <dgm:pt modelId="{3C6EB77E-0E1F-354E-A4C9-6B06AB489A6C}" type="parTrans" cxnId="{F1F9DD66-086D-5B45-ACB7-7CEBEC8C2A0F}">
      <dgm:prSet/>
      <dgm:spPr/>
      <dgm:t>
        <a:bodyPr/>
        <a:lstStyle/>
        <a:p>
          <a:endParaRPr lang="en-US"/>
        </a:p>
      </dgm:t>
    </dgm:pt>
    <dgm:pt modelId="{3126CC88-0778-D44C-BBB7-EBA571402E1B}" type="sibTrans" cxnId="{F1F9DD66-086D-5B45-ACB7-7CEBEC8C2A0F}">
      <dgm:prSet/>
      <dgm:spPr/>
      <dgm:t>
        <a:bodyPr/>
        <a:lstStyle/>
        <a:p>
          <a:endParaRPr lang="en-US"/>
        </a:p>
      </dgm:t>
    </dgm:pt>
    <dgm:pt modelId="{C41280D6-C8C8-A347-A06F-26DDCF352A97}">
      <dgm:prSet/>
      <dgm:spPr/>
      <dgm:t>
        <a:bodyPr/>
        <a:lstStyle/>
        <a:p>
          <a:pPr rtl="0"/>
          <a:r>
            <a:rPr lang="en-US" smtClean="0"/>
            <a:t>Cognitive development proceeds quickly in certain areas and more slowly in others; experience plays greater role in cognition</a:t>
          </a:r>
          <a:endParaRPr lang="en-US"/>
        </a:p>
      </dgm:t>
    </dgm:pt>
    <dgm:pt modelId="{AD1F612B-1D4E-CA46-B09D-5A6AAA709556}" type="parTrans" cxnId="{FF034BFF-683F-DD40-9779-A1365181F6B4}">
      <dgm:prSet/>
      <dgm:spPr/>
      <dgm:t>
        <a:bodyPr/>
        <a:lstStyle/>
        <a:p>
          <a:endParaRPr lang="en-US"/>
        </a:p>
      </dgm:t>
    </dgm:pt>
    <dgm:pt modelId="{645175F6-4840-3A4A-8ACF-D2BF7198E667}" type="sibTrans" cxnId="{FF034BFF-683F-DD40-9779-A1365181F6B4}">
      <dgm:prSet/>
      <dgm:spPr/>
      <dgm:t>
        <a:bodyPr/>
        <a:lstStyle/>
        <a:p>
          <a:endParaRPr lang="en-US"/>
        </a:p>
      </dgm:t>
    </dgm:pt>
    <dgm:pt modelId="{7B245442-6984-F341-99CD-1FC7A8C2608B}">
      <dgm:prSet/>
      <dgm:spPr/>
      <dgm:t>
        <a:bodyPr/>
        <a:lstStyle/>
        <a:p>
          <a:pPr rtl="0"/>
          <a:r>
            <a:rPr lang="en-US" smtClean="0"/>
            <a:t>Other key terms</a:t>
          </a:r>
          <a:endParaRPr lang="en-US"/>
        </a:p>
      </dgm:t>
    </dgm:pt>
    <dgm:pt modelId="{5C1EB447-EE67-C34F-B406-7CDB922154DE}" type="parTrans" cxnId="{BCD04605-4B4C-E04A-8615-8BA1672F2EB4}">
      <dgm:prSet/>
      <dgm:spPr/>
      <dgm:t>
        <a:bodyPr/>
        <a:lstStyle/>
        <a:p>
          <a:endParaRPr lang="en-US"/>
        </a:p>
      </dgm:t>
    </dgm:pt>
    <dgm:pt modelId="{E80B5619-4B43-0240-B97E-23AD8BCA22D3}" type="sibTrans" cxnId="{BCD04605-4B4C-E04A-8615-8BA1672F2EB4}">
      <dgm:prSet/>
      <dgm:spPr/>
      <dgm:t>
        <a:bodyPr/>
        <a:lstStyle/>
        <a:p>
          <a:endParaRPr lang="en-US"/>
        </a:p>
      </dgm:t>
    </dgm:pt>
    <dgm:pt modelId="{597270E6-388D-F141-A483-B7843590997C}">
      <dgm:prSet/>
      <dgm:spPr/>
      <dgm:t>
        <a:bodyPr/>
        <a:lstStyle/>
        <a:p>
          <a:pPr rtl="0"/>
          <a:r>
            <a:rPr lang="en-US" smtClean="0"/>
            <a:t>Neo-Piagetian theory</a:t>
          </a:r>
          <a:endParaRPr lang="en-US"/>
        </a:p>
      </dgm:t>
    </dgm:pt>
    <dgm:pt modelId="{B510876D-4352-264D-869D-A478AA6B2BFF}" type="parTrans" cxnId="{B34F84E6-8F53-344F-ADD1-FD5A377BC55F}">
      <dgm:prSet/>
      <dgm:spPr/>
      <dgm:t>
        <a:bodyPr/>
        <a:lstStyle/>
        <a:p>
          <a:endParaRPr lang="en-US"/>
        </a:p>
      </dgm:t>
    </dgm:pt>
    <dgm:pt modelId="{48112302-8F59-494D-8586-8F376C56F028}" type="sibTrans" cxnId="{B34F84E6-8F53-344F-ADD1-FD5A377BC55F}">
      <dgm:prSet/>
      <dgm:spPr/>
      <dgm:t>
        <a:bodyPr/>
        <a:lstStyle/>
        <a:p>
          <a:endParaRPr lang="en-US"/>
        </a:p>
      </dgm:t>
    </dgm:pt>
    <dgm:pt modelId="{3C12C7E0-27C8-CC43-B429-22DB87F4B34A}" type="pres">
      <dgm:prSet presAssocID="{49E73BBD-F039-B24D-831C-D240F637F503}" presName="vert0" presStyleCnt="0">
        <dgm:presLayoutVars>
          <dgm:dir/>
          <dgm:animOne val="branch"/>
          <dgm:animLvl val="lvl"/>
        </dgm:presLayoutVars>
      </dgm:prSet>
      <dgm:spPr/>
      <dgm:t>
        <a:bodyPr/>
        <a:lstStyle/>
        <a:p>
          <a:endParaRPr lang="en-US"/>
        </a:p>
      </dgm:t>
    </dgm:pt>
    <dgm:pt modelId="{50052ED9-DC24-CA44-AE2D-840F36822415}" type="pres">
      <dgm:prSet presAssocID="{604743D5-E31C-1D45-8D35-F094C847E73C}" presName="thickLine" presStyleLbl="alignNode1" presStyleIdx="0" presStyleCnt="6"/>
      <dgm:spPr/>
    </dgm:pt>
    <dgm:pt modelId="{FE7073E4-72EB-1A46-B1FF-629B2E5EAEE5}" type="pres">
      <dgm:prSet presAssocID="{604743D5-E31C-1D45-8D35-F094C847E73C}" presName="horz1" presStyleCnt="0"/>
      <dgm:spPr/>
    </dgm:pt>
    <dgm:pt modelId="{C98613E6-3A26-7C45-B755-127BCE1278EA}" type="pres">
      <dgm:prSet presAssocID="{604743D5-E31C-1D45-8D35-F094C847E73C}" presName="tx1" presStyleLbl="revTx" presStyleIdx="0" presStyleCnt="12"/>
      <dgm:spPr/>
      <dgm:t>
        <a:bodyPr/>
        <a:lstStyle/>
        <a:p>
          <a:endParaRPr lang="en-US"/>
        </a:p>
      </dgm:t>
    </dgm:pt>
    <dgm:pt modelId="{363DFB52-D5B4-EF43-88CD-BF4888C696A9}" type="pres">
      <dgm:prSet presAssocID="{604743D5-E31C-1D45-8D35-F094C847E73C}" presName="vert1" presStyleCnt="0"/>
      <dgm:spPr/>
    </dgm:pt>
    <dgm:pt modelId="{E1ACEE9C-DF70-E242-A202-5685C2D6C7BC}" type="pres">
      <dgm:prSet presAssocID="{125AFCF8-0768-6A4A-814C-56A11EF47139}" presName="vertSpace2a" presStyleCnt="0"/>
      <dgm:spPr/>
    </dgm:pt>
    <dgm:pt modelId="{1742D504-EF69-934C-9EF9-7491D1D99F9D}" type="pres">
      <dgm:prSet presAssocID="{125AFCF8-0768-6A4A-814C-56A11EF47139}" presName="horz2" presStyleCnt="0"/>
      <dgm:spPr/>
    </dgm:pt>
    <dgm:pt modelId="{D4700AEA-D0F5-2C49-9437-1AEF32C34F19}" type="pres">
      <dgm:prSet presAssocID="{125AFCF8-0768-6A4A-814C-56A11EF47139}" presName="horzSpace2" presStyleCnt="0"/>
      <dgm:spPr/>
    </dgm:pt>
    <dgm:pt modelId="{59C255B5-9052-CD4E-B0E6-A3FE15760109}" type="pres">
      <dgm:prSet presAssocID="{125AFCF8-0768-6A4A-814C-56A11EF47139}" presName="tx2" presStyleLbl="revTx" presStyleIdx="1" presStyleCnt="12"/>
      <dgm:spPr/>
      <dgm:t>
        <a:bodyPr/>
        <a:lstStyle/>
        <a:p>
          <a:endParaRPr lang="en-US"/>
        </a:p>
      </dgm:t>
    </dgm:pt>
    <dgm:pt modelId="{BDAD92E2-C285-DA40-9D72-0A2A9640E6EC}" type="pres">
      <dgm:prSet presAssocID="{125AFCF8-0768-6A4A-814C-56A11EF47139}" presName="vert2" presStyleCnt="0"/>
      <dgm:spPr/>
    </dgm:pt>
    <dgm:pt modelId="{2A61AFD3-27E4-9847-97BC-7D87ADD697AB}" type="pres">
      <dgm:prSet presAssocID="{125AFCF8-0768-6A4A-814C-56A11EF47139}" presName="thinLine2b" presStyleLbl="callout" presStyleIdx="0" presStyleCnt="6"/>
      <dgm:spPr/>
    </dgm:pt>
    <dgm:pt modelId="{8DE0F34D-56FA-524B-A440-A36CA116F7BB}" type="pres">
      <dgm:prSet presAssocID="{125AFCF8-0768-6A4A-814C-56A11EF47139}" presName="vertSpace2b" presStyleCnt="0"/>
      <dgm:spPr/>
    </dgm:pt>
    <dgm:pt modelId="{D88732B8-5A22-264D-99DE-7916445F8642}" type="pres">
      <dgm:prSet presAssocID="{51466CBD-AA0C-8D44-8621-D650728357E4}" presName="thickLine" presStyleLbl="alignNode1" presStyleIdx="1" presStyleCnt="6"/>
      <dgm:spPr/>
    </dgm:pt>
    <dgm:pt modelId="{324CC78C-648C-0D4B-9409-3E15FA62E4F1}" type="pres">
      <dgm:prSet presAssocID="{51466CBD-AA0C-8D44-8621-D650728357E4}" presName="horz1" presStyleCnt="0"/>
      <dgm:spPr/>
    </dgm:pt>
    <dgm:pt modelId="{05591BB3-70D2-7E49-901F-07A3466BBF50}" type="pres">
      <dgm:prSet presAssocID="{51466CBD-AA0C-8D44-8621-D650728357E4}" presName="tx1" presStyleLbl="revTx" presStyleIdx="2" presStyleCnt="12"/>
      <dgm:spPr/>
      <dgm:t>
        <a:bodyPr/>
        <a:lstStyle/>
        <a:p>
          <a:endParaRPr lang="en-US"/>
        </a:p>
      </dgm:t>
    </dgm:pt>
    <dgm:pt modelId="{DD46BE97-03C5-1348-AAA5-56E9AAE1BA33}" type="pres">
      <dgm:prSet presAssocID="{51466CBD-AA0C-8D44-8621-D650728357E4}" presName="vert1" presStyleCnt="0"/>
      <dgm:spPr/>
    </dgm:pt>
    <dgm:pt modelId="{62C8F89A-9624-3141-B9DD-1662F518A0E6}" type="pres">
      <dgm:prSet presAssocID="{F5AF326B-9D87-8241-9AAD-A14234A573AF}" presName="vertSpace2a" presStyleCnt="0"/>
      <dgm:spPr/>
    </dgm:pt>
    <dgm:pt modelId="{54016F69-0DC5-614D-88ED-585B2A512905}" type="pres">
      <dgm:prSet presAssocID="{F5AF326B-9D87-8241-9AAD-A14234A573AF}" presName="horz2" presStyleCnt="0"/>
      <dgm:spPr/>
    </dgm:pt>
    <dgm:pt modelId="{CC1E8129-01BF-DC49-9798-0030290ED082}" type="pres">
      <dgm:prSet presAssocID="{F5AF326B-9D87-8241-9AAD-A14234A573AF}" presName="horzSpace2" presStyleCnt="0"/>
      <dgm:spPr/>
    </dgm:pt>
    <dgm:pt modelId="{670EBEFC-AFC1-CE44-8A1C-8A95C58E6E5F}" type="pres">
      <dgm:prSet presAssocID="{F5AF326B-9D87-8241-9AAD-A14234A573AF}" presName="tx2" presStyleLbl="revTx" presStyleIdx="3" presStyleCnt="12"/>
      <dgm:spPr/>
      <dgm:t>
        <a:bodyPr/>
        <a:lstStyle/>
        <a:p>
          <a:endParaRPr lang="en-US"/>
        </a:p>
      </dgm:t>
    </dgm:pt>
    <dgm:pt modelId="{8EEC2CAC-1FF5-1C4C-9D81-2E7CB6A1A98F}" type="pres">
      <dgm:prSet presAssocID="{F5AF326B-9D87-8241-9AAD-A14234A573AF}" presName="vert2" presStyleCnt="0"/>
      <dgm:spPr/>
    </dgm:pt>
    <dgm:pt modelId="{F9D1F6C1-5538-9A44-962E-4F38DE74C10F}" type="pres">
      <dgm:prSet presAssocID="{F5AF326B-9D87-8241-9AAD-A14234A573AF}" presName="thinLine2b" presStyleLbl="callout" presStyleIdx="1" presStyleCnt="6"/>
      <dgm:spPr/>
    </dgm:pt>
    <dgm:pt modelId="{8395B49C-13B5-7243-859C-81FE5F805DAE}" type="pres">
      <dgm:prSet presAssocID="{F5AF326B-9D87-8241-9AAD-A14234A573AF}" presName="vertSpace2b" presStyleCnt="0"/>
      <dgm:spPr/>
    </dgm:pt>
    <dgm:pt modelId="{E3F8E021-88B6-DF4B-ADC5-D9FC528E814D}" type="pres">
      <dgm:prSet presAssocID="{85C69CA8-9ACC-7A45-AA7C-391C7B5806AD}" presName="thickLine" presStyleLbl="alignNode1" presStyleIdx="2" presStyleCnt="6"/>
      <dgm:spPr/>
    </dgm:pt>
    <dgm:pt modelId="{8B394383-E567-1C42-AEA8-1A1D8592BEBE}" type="pres">
      <dgm:prSet presAssocID="{85C69CA8-9ACC-7A45-AA7C-391C7B5806AD}" presName="horz1" presStyleCnt="0"/>
      <dgm:spPr/>
    </dgm:pt>
    <dgm:pt modelId="{7E82B181-0CF6-8948-B241-0E1672880D70}" type="pres">
      <dgm:prSet presAssocID="{85C69CA8-9ACC-7A45-AA7C-391C7B5806AD}" presName="tx1" presStyleLbl="revTx" presStyleIdx="4" presStyleCnt="12"/>
      <dgm:spPr/>
      <dgm:t>
        <a:bodyPr/>
        <a:lstStyle/>
        <a:p>
          <a:endParaRPr lang="en-US"/>
        </a:p>
      </dgm:t>
    </dgm:pt>
    <dgm:pt modelId="{D035906E-0008-8549-A1B1-B50133C63434}" type="pres">
      <dgm:prSet presAssocID="{85C69CA8-9ACC-7A45-AA7C-391C7B5806AD}" presName="vert1" presStyleCnt="0"/>
      <dgm:spPr/>
    </dgm:pt>
    <dgm:pt modelId="{818335D5-5E42-6645-8869-738AF36523CD}" type="pres">
      <dgm:prSet presAssocID="{57166A6F-FA35-3047-9A89-735459D17849}" presName="vertSpace2a" presStyleCnt="0"/>
      <dgm:spPr/>
    </dgm:pt>
    <dgm:pt modelId="{1E9436B7-EB16-6647-94E4-D5136FA3C875}" type="pres">
      <dgm:prSet presAssocID="{57166A6F-FA35-3047-9A89-735459D17849}" presName="horz2" presStyleCnt="0"/>
      <dgm:spPr/>
    </dgm:pt>
    <dgm:pt modelId="{3460D669-780E-EE41-A693-A86623FCEFE4}" type="pres">
      <dgm:prSet presAssocID="{57166A6F-FA35-3047-9A89-735459D17849}" presName="horzSpace2" presStyleCnt="0"/>
      <dgm:spPr/>
    </dgm:pt>
    <dgm:pt modelId="{7C1B8AF1-3938-054D-9955-A1F894E16289}" type="pres">
      <dgm:prSet presAssocID="{57166A6F-FA35-3047-9A89-735459D17849}" presName="tx2" presStyleLbl="revTx" presStyleIdx="5" presStyleCnt="12"/>
      <dgm:spPr/>
      <dgm:t>
        <a:bodyPr/>
        <a:lstStyle/>
        <a:p>
          <a:endParaRPr lang="en-US"/>
        </a:p>
      </dgm:t>
    </dgm:pt>
    <dgm:pt modelId="{6A3D3465-51A6-CD43-BE36-BCCD298DF641}" type="pres">
      <dgm:prSet presAssocID="{57166A6F-FA35-3047-9A89-735459D17849}" presName="vert2" presStyleCnt="0"/>
      <dgm:spPr/>
    </dgm:pt>
    <dgm:pt modelId="{F0911771-A2B9-AA44-9DEE-B77F8607EC4A}" type="pres">
      <dgm:prSet presAssocID="{57166A6F-FA35-3047-9A89-735459D17849}" presName="thinLine2b" presStyleLbl="callout" presStyleIdx="2" presStyleCnt="6"/>
      <dgm:spPr/>
    </dgm:pt>
    <dgm:pt modelId="{066DEC5C-2213-7646-ACF1-C72717B611DE}" type="pres">
      <dgm:prSet presAssocID="{57166A6F-FA35-3047-9A89-735459D17849}" presName="vertSpace2b" presStyleCnt="0"/>
      <dgm:spPr/>
    </dgm:pt>
    <dgm:pt modelId="{37988E1A-7525-9F4A-A3FE-070544CF5DEF}" type="pres">
      <dgm:prSet presAssocID="{86559FD1-E2CF-8149-A5CA-A2E77613A4B8}" presName="thickLine" presStyleLbl="alignNode1" presStyleIdx="3" presStyleCnt="6"/>
      <dgm:spPr/>
    </dgm:pt>
    <dgm:pt modelId="{918B10AB-3D41-EA4C-BB60-2DFB78FB6459}" type="pres">
      <dgm:prSet presAssocID="{86559FD1-E2CF-8149-A5CA-A2E77613A4B8}" presName="horz1" presStyleCnt="0"/>
      <dgm:spPr/>
    </dgm:pt>
    <dgm:pt modelId="{AA7A9F3A-09CD-A342-A409-C16468BAFC06}" type="pres">
      <dgm:prSet presAssocID="{86559FD1-E2CF-8149-A5CA-A2E77613A4B8}" presName="tx1" presStyleLbl="revTx" presStyleIdx="6" presStyleCnt="12"/>
      <dgm:spPr/>
      <dgm:t>
        <a:bodyPr/>
        <a:lstStyle/>
        <a:p>
          <a:endParaRPr lang="en-US"/>
        </a:p>
      </dgm:t>
    </dgm:pt>
    <dgm:pt modelId="{F2F7A92B-067E-494F-8424-3F0D31273CAD}" type="pres">
      <dgm:prSet presAssocID="{86559FD1-E2CF-8149-A5CA-A2E77613A4B8}" presName="vert1" presStyleCnt="0"/>
      <dgm:spPr/>
    </dgm:pt>
    <dgm:pt modelId="{08F0B9D7-E98D-C94A-A1A8-967237D4C5A1}" type="pres">
      <dgm:prSet presAssocID="{98D02173-EAD1-1142-8538-F44DE0A09054}" presName="vertSpace2a" presStyleCnt="0"/>
      <dgm:spPr/>
    </dgm:pt>
    <dgm:pt modelId="{9CFB745C-3970-E441-9E32-57529777FB6A}" type="pres">
      <dgm:prSet presAssocID="{98D02173-EAD1-1142-8538-F44DE0A09054}" presName="horz2" presStyleCnt="0"/>
      <dgm:spPr/>
    </dgm:pt>
    <dgm:pt modelId="{CEE3A833-6FC4-A54E-8AAB-7A69C2625D1C}" type="pres">
      <dgm:prSet presAssocID="{98D02173-EAD1-1142-8538-F44DE0A09054}" presName="horzSpace2" presStyleCnt="0"/>
      <dgm:spPr/>
    </dgm:pt>
    <dgm:pt modelId="{45B5944D-8080-F649-BBF8-F2DBCD899730}" type="pres">
      <dgm:prSet presAssocID="{98D02173-EAD1-1142-8538-F44DE0A09054}" presName="tx2" presStyleLbl="revTx" presStyleIdx="7" presStyleCnt="12"/>
      <dgm:spPr/>
      <dgm:t>
        <a:bodyPr/>
        <a:lstStyle/>
        <a:p>
          <a:endParaRPr lang="en-US"/>
        </a:p>
      </dgm:t>
    </dgm:pt>
    <dgm:pt modelId="{F9275A08-A623-F743-98BC-0A3FC3D3E278}" type="pres">
      <dgm:prSet presAssocID="{98D02173-EAD1-1142-8538-F44DE0A09054}" presName="vert2" presStyleCnt="0"/>
      <dgm:spPr/>
    </dgm:pt>
    <dgm:pt modelId="{84F8F306-4772-A74C-A68C-D1ECF6217517}" type="pres">
      <dgm:prSet presAssocID="{98D02173-EAD1-1142-8538-F44DE0A09054}" presName="thinLine2b" presStyleLbl="callout" presStyleIdx="3" presStyleCnt="6"/>
      <dgm:spPr/>
    </dgm:pt>
    <dgm:pt modelId="{1FB2CB4C-1856-C748-8504-44A1899DA3F0}" type="pres">
      <dgm:prSet presAssocID="{98D02173-EAD1-1142-8538-F44DE0A09054}" presName="vertSpace2b" presStyleCnt="0"/>
      <dgm:spPr/>
    </dgm:pt>
    <dgm:pt modelId="{E6B5268D-BDFC-634C-83B3-A3DC31A8F6B2}" type="pres">
      <dgm:prSet presAssocID="{B6816813-7CF8-0E48-B884-4EE4B82D6EDE}" presName="thickLine" presStyleLbl="alignNode1" presStyleIdx="4" presStyleCnt="6"/>
      <dgm:spPr/>
    </dgm:pt>
    <dgm:pt modelId="{B5229A81-7F00-0D45-937E-ACC0DCCCC387}" type="pres">
      <dgm:prSet presAssocID="{B6816813-7CF8-0E48-B884-4EE4B82D6EDE}" presName="horz1" presStyleCnt="0"/>
      <dgm:spPr/>
    </dgm:pt>
    <dgm:pt modelId="{1E611CEC-47C4-CC45-A539-D554A5ECC3FF}" type="pres">
      <dgm:prSet presAssocID="{B6816813-7CF8-0E48-B884-4EE4B82D6EDE}" presName="tx1" presStyleLbl="revTx" presStyleIdx="8" presStyleCnt="12"/>
      <dgm:spPr/>
      <dgm:t>
        <a:bodyPr/>
        <a:lstStyle/>
        <a:p>
          <a:endParaRPr lang="en-US"/>
        </a:p>
      </dgm:t>
    </dgm:pt>
    <dgm:pt modelId="{582BFED1-A958-644D-BA96-9957BDA893DE}" type="pres">
      <dgm:prSet presAssocID="{B6816813-7CF8-0E48-B884-4EE4B82D6EDE}" presName="vert1" presStyleCnt="0"/>
      <dgm:spPr/>
    </dgm:pt>
    <dgm:pt modelId="{36FA877B-14EE-E547-8DA7-C140C3B4F0D8}" type="pres">
      <dgm:prSet presAssocID="{C41280D6-C8C8-A347-A06F-26DDCF352A97}" presName="vertSpace2a" presStyleCnt="0"/>
      <dgm:spPr/>
    </dgm:pt>
    <dgm:pt modelId="{E866F514-8D54-E34F-80E7-C90757750999}" type="pres">
      <dgm:prSet presAssocID="{C41280D6-C8C8-A347-A06F-26DDCF352A97}" presName="horz2" presStyleCnt="0"/>
      <dgm:spPr/>
    </dgm:pt>
    <dgm:pt modelId="{589E8773-2D5B-6342-9EAB-9DE99C32DDCB}" type="pres">
      <dgm:prSet presAssocID="{C41280D6-C8C8-A347-A06F-26DDCF352A97}" presName="horzSpace2" presStyleCnt="0"/>
      <dgm:spPr/>
    </dgm:pt>
    <dgm:pt modelId="{CC7C5A9C-B233-3A44-8D16-A652F0BF62A8}" type="pres">
      <dgm:prSet presAssocID="{C41280D6-C8C8-A347-A06F-26DDCF352A97}" presName="tx2" presStyleLbl="revTx" presStyleIdx="9" presStyleCnt="12"/>
      <dgm:spPr/>
      <dgm:t>
        <a:bodyPr/>
        <a:lstStyle/>
        <a:p>
          <a:endParaRPr lang="en-US"/>
        </a:p>
      </dgm:t>
    </dgm:pt>
    <dgm:pt modelId="{C3964FF3-515D-844E-B7F1-EF2203EB890E}" type="pres">
      <dgm:prSet presAssocID="{C41280D6-C8C8-A347-A06F-26DDCF352A97}" presName="vert2" presStyleCnt="0"/>
      <dgm:spPr/>
    </dgm:pt>
    <dgm:pt modelId="{6FCE2C43-C355-E34B-9E3B-5BE1B0641CB5}" type="pres">
      <dgm:prSet presAssocID="{C41280D6-C8C8-A347-A06F-26DDCF352A97}" presName="thinLine2b" presStyleLbl="callout" presStyleIdx="4" presStyleCnt="6"/>
      <dgm:spPr/>
    </dgm:pt>
    <dgm:pt modelId="{9638AB2C-76AA-B749-B873-54EE25DEC1D6}" type="pres">
      <dgm:prSet presAssocID="{C41280D6-C8C8-A347-A06F-26DDCF352A97}" presName="vertSpace2b" presStyleCnt="0"/>
      <dgm:spPr/>
    </dgm:pt>
    <dgm:pt modelId="{3BB1B5B8-4E9C-7141-B2E9-113A58EBFED4}" type="pres">
      <dgm:prSet presAssocID="{7B245442-6984-F341-99CD-1FC7A8C2608B}" presName="thickLine" presStyleLbl="alignNode1" presStyleIdx="5" presStyleCnt="6"/>
      <dgm:spPr/>
    </dgm:pt>
    <dgm:pt modelId="{974BDB70-B31B-1A44-A4EB-9BB4CAF53FA1}" type="pres">
      <dgm:prSet presAssocID="{7B245442-6984-F341-99CD-1FC7A8C2608B}" presName="horz1" presStyleCnt="0"/>
      <dgm:spPr/>
    </dgm:pt>
    <dgm:pt modelId="{BCC13470-05BC-0C4B-AB38-5DDA82DFC967}" type="pres">
      <dgm:prSet presAssocID="{7B245442-6984-F341-99CD-1FC7A8C2608B}" presName="tx1" presStyleLbl="revTx" presStyleIdx="10" presStyleCnt="12"/>
      <dgm:spPr/>
      <dgm:t>
        <a:bodyPr/>
        <a:lstStyle/>
        <a:p>
          <a:endParaRPr lang="en-US"/>
        </a:p>
      </dgm:t>
    </dgm:pt>
    <dgm:pt modelId="{53E20434-9FBF-CC45-BDF7-AB144FDEC55C}" type="pres">
      <dgm:prSet presAssocID="{7B245442-6984-F341-99CD-1FC7A8C2608B}" presName="vert1" presStyleCnt="0"/>
      <dgm:spPr/>
    </dgm:pt>
    <dgm:pt modelId="{0F8D6526-2F65-6D44-91D1-36FC29EE01D8}" type="pres">
      <dgm:prSet presAssocID="{597270E6-388D-F141-A483-B7843590997C}" presName="vertSpace2a" presStyleCnt="0"/>
      <dgm:spPr/>
    </dgm:pt>
    <dgm:pt modelId="{9B3B05CB-1930-444A-B042-EFEFD1C02FB3}" type="pres">
      <dgm:prSet presAssocID="{597270E6-388D-F141-A483-B7843590997C}" presName="horz2" presStyleCnt="0"/>
      <dgm:spPr/>
    </dgm:pt>
    <dgm:pt modelId="{14FC54C3-29F1-FA40-A5EC-D6B60CA084C2}" type="pres">
      <dgm:prSet presAssocID="{597270E6-388D-F141-A483-B7843590997C}" presName="horzSpace2" presStyleCnt="0"/>
      <dgm:spPr/>
    </dgm:pt>
    <dgm:pt modelId="{57119771-21B9-AA45-9F37-118346C76B41}" type="pres">
      <dgm:prSet presAssocID="{597270E6-388D-F141-A483-B7843590997C}" presName="tx2" presStyleLbl="revTx" presStyleIdx="11" presStyleCnt="12"/>
      <dgm:spPr/>
      <dgm:t>
        <a:bodyPr/>
        <a:lstStyle/>
        <a:p>
          <a:endParaRPr lang="en-US"/>
        </a:p>
      </dgm:t>
    </dgm:pt>
    <dgm:pt modelId="{82EA56A1-7E1F-9744-9406-A40480D1224D}" type="pres">
      <dgm:prSet presAssocID="{597270E6-388D-F141-A483-B7843590997C}" presName="vert2" presStyleCnt="0"/>
      <dgm:spPr/>
    </dgm:pt>
    <dgm:pt modelId="{CDA7BEB3-5901-DF48-9379-A6989EE0AE17}" type="pres">
      <dgm:prSet presAssocID="{597270E6-388D-F141-A483-B7843590997C}" presName="thinLine2b" presStyleLbl="callout" presStyleIdx="5" presStyleCnt="6"/>
      <dgm:spPr/>
    </dgm:pt>
    <dgm:pt modelId="{74AE95A7-7B89-DE47-9D13-91B088B98EFA}" type="pres">
      <dgm:prSet presAssocID="{597270E6-388D-F141-A483-B7843590997C}" presName="vertSpace2b" presStyleCnt="0"/>
      <dgm:spPr/>
    </dgm:pt>
  </dgm:ptLst>
  <dgm:cxnLst>
    <dgm:cxn modelId="{AFCCA076-35B1-CA4A-8A72-086BA3060903}" type="presOf" srcId="{604743D5-E31C-1D45-8D35-F094C847E73C}" destId="{C98613E6-3A26-7C45-B755-127BCE1278EA}" srcOrd="0" destOrd="0" presId="urn:microsoft.com/office/officeart/2008/layout/LinedList"/>
    <dgm:cxn modelId="{27A9ACFC-52B6-974A-A3EC-B5FCDB6B07C1}" type="presOf" srcId="{125AFCF8-0768-6A4A-814C-56A11EF47139}" destId="{59C255B5-9052-CD4E-B0E6-A3FE15760109}" srcOrd="0" destOrd="0" presId="urn:microsoft.com/office/officeart/2008/layout/LinedList"/>
    <dgm:cxn modelId="{82A48761-1B8E-0246-8AD9-FE2F531845BE}" srcId="{85C69CA8-9ACC-7A45-AA7C-391C7B5806AD}" destId="{57166A6F-FA35-3047-9A89-735459D17849}" srcOrd="0" destOrd="0" parTransId="{62BE8CD8-E486-5D4D-B780-26B32603562D}" sibTransId="{03BD92FE-C600-E245-B132-D6BF6E23BC80}"/>
    <dgm:cxn modelId="{3EAEAD7B-7ED7-884B-82AD-F9D7A305F084}" type="presOf" srcId="{49E73BBD-F039-B24D-831C-D240F637F503}" destId="{3C12C7E0-27C8-CC43-B429-22DB87F4B34A}" srcOrd="0" destOrd="0" presId="urn:microsoft.com/office/officeart/2008/layout/LinedList"/>
    <dgm:cxn modelId="{FF034BFF-683F-DD40-9779-A1365181F6B4}" srcId="{B6816813-7CF8-0E48-B884-4EE4B82D6EDE}" destId="{C41280D6-C8C8-A347-A06F-26DDCF352A97}" srcOrd="0" destOrd="0" parTransId="{AD1F612B-1D4E-CA46-B09D-5A6AAA709556}" sibTransId="{645175F6-4840-3A4A-8ACF-D2BF7198E667}"/>
    <dgm:cxn modelId="{07EEFD25-DFCD-0443-BC18-69D8A96F4801}" type="presOf" srcId="{85C69CA8-9ACC-7A45-AA7C-391C7B5806AD}" destId="{7E82B181-0CF6-8948-B241-0E1672880D70}" srcOrd="0" destOrd="0" presId="urn:microsoft.com/office/officeart/2008/layout/LinedList"/>
    <dgm:cxn modelId="{268AA04E-BCBF-FE40-9D91-7553F74A6D1C}" srcId="{51466CBD-AA0C-8D44-8621-D650728357E4}" destId="{F5AF326B-9D87-8241-9AAD-A14234A573AF}" srcOrd="0" destOrd="0" parTransId="{2EE89FB3-02A1-7E40-B3E2-942CBADF7111}" sibTransId="{4934DE9A-413B-6549-9CDC-6D971ABB7234}"/>
    <dgm:cxn modelId="{9A1A1361-E7E0-3D43-B00A-CD41DA47DD8C}" srcId="{604743D5-E31C-1D45-8D35-F094C847E73C}" destId="{125AFCF8-0768-6A4A-814C-56A11EF47139}" srcOrd="0" destOrd="0" parTransId="{71CA854E-0246-E042-8DB9-CFCE1AAFB8D5}" sibTransId="{FA9E4470-D9B4-DC45-8546-1CED06C29E3D}"/>
    <dgm:cxn modelId="{4AE31A36-65AB-4540-9A2A-A28486AC9816}" srcId="{49E73BBD-F039-B24D-831C-D240F637F503}" destId="{604743D5-E31C-1D45-8D35-F094C847E73C}" srcOrd="0" destOrd="0" parTransId="{5939F059-3371-0A4F-8E95-6E60F99CF752}" sibTransId="{F2DE1E63-4391-1548-90D3-65C65DA16844}"/>
    <dgm:cxn modelId="{27462992-5C31-4945-B1EF-D5838C14DC2B}" type="presOf" srcId="{597270E6-388D-F141-A483-B7843590997C}" destId="{57119771-21B9-AA45-9F37-118346C76B41}" srcOrd="0" destOrd="0" presId="urn:microsoft.com/office/officeart/2008/layout/LinedList"/>
    <dgm:cxn modelId="{63CF8218-ECC1-6648-988A-3D72FF5AF50B}" type="presOf" srcId="{86559FD1-E2CF-8149-A5CA-A2E77613A4B8}" destId="{AA7A9F3A-09CD-A342-A409-C16468BAFC06}" srcOrd="0" destOrd="0" presId="urn:microsoft.com/office/officeart/2008/layout/LinedList"/>
    <dgm:cxn modelId="{CD9487FE-1F43-2440-8A1C-431E1FBF6274}" type="presOf" srcId="{F5AF326B-9D87-8241-9AAD-A14234A573AF}" destId="{670EBEFC-AFC1-CE44-8A1C-8A95C58E6E5F}" srcOrd="0" destOrd="0" presId="urn:microsoft.com/office/officeart/2008/layout/LinedList"/>
    <dgm:cxn modelId="{6AE358E7-11EB-1E42-AECF-9453F0C48DCF}" type="presOf" srcId="{98D02173-EAD1-1142-8538-F44DE0A09054}" destId="{45B5944D-8080-F649-BBF8-F2DBCD899730}" srcOrd="0" destOrd="0" presId="urn:microsoft.com/office/officeart/2008/layout/LinedList"/>
    <dgm:cxn modelId="{5A200868-A33C-394B-823B-32C6067CDF6D}" srcId="{49E73BBD-F039-B24D-831C-D240F637F503}" destId="{51466CBD-AA0C-8D44-8621-D650728357E4}" srcOrd="1" destOrd="0" parTransId="{62B0D400-87BE-6547-90B5-7076D7B01A78}" sibTransId="{F954FECF-A2C8-764D-AD76-6C3DE5807E29}"/>
    <dgm:cxn modelId="{DC0A2FCF-6E6C-8E4D-A46E-C93EAA8707E1}" type="presOf" srcId="{51466CBD-AA0C-8D44-8621-D650728357E4}" destId="{05591BB3-70D2-7E49-901F-07A3466BBF50}" srcOrd="0" destOrd="0" presId="urn:microsoft.com/office/officeart/2008/layout/LinedList"/>
    <dgm:cxn modelId="{A1BC01BE-0074-AF48-A264-8A80F9283371}" type="presOf" srcId="{7B245442-6984-F341-99CD-1FC7A8C2608B}" destId="{BCC13470-05BC-0C4B-AB38-5DDA82DFC967}" srcOrd="0" destOrd="0" presId="urn:microsoft.com/office/officeart/2008/layout/LinedList"/>
    <dgm:cxn modelId="{1D09829A-C85D-194D-91CA-276A2F4A5A8B}" type="presOf" srcId="{C41280D6-C8C8-A347-A06F-26DDCF352A97}" destId="{CC7C5A9C-B233-3A44-8D16-A652F0BF62A8}" srcOrd="0" destOrd="0" presId="urn:microsoft.com/office/officeart/2008/layout/LinedList"/>
    <dgm:cxn modelId="{4D205943-FAFF-B54B-BD30-DDF7592D008B}" srcId="{49E73BBD-F039-B24D-831C-D240F637F503}" destId="{85C69CA8-9ACC-7A45-AA7C-391C7B5806AD}" srcOrd="2" destOrd="0" parTransId="{01564796-B33A-5A46-8F70-C5FE6B3FE09C}" sibTransId="{CDBC20B8-3D12-0F44-9F3E-E518C41C7F89}"/>
    <dgm:cxn modelId="{F9D2023A-3CA0-EA4C-859E-D38BF3E5B67E}" type="presOf" srcId="{B6816813-7CF8-0E48-B884-4EE4B82D6EDE}" destId="{1E611CEC-47C4-CC45-A539-D554A5ECC3FF}" srcOrd="0" destOrd="0" presId="urn:microsoft.com/office/officeart/2008/layout/LinedList"/>
    <dgm:cxn modelId="{F1F9DD66-086D-5B45-ACB7-7CEBEC8C2A0F}" srcId="{49E73BBD-F039-B24D-831C-D240F637F503}" destId="{B6816813-7CF8-0E48-B884-4EE4B82D6EDE}" srcOrd="4" destOrd="0" parTransId="{3C6EB77E-0E1F-354E-A4C9-6B06AB489A6C}" sibTransId="{3126CC88-0778-D44C-BBB7-EBA571402E1B}"/>
    <dgm:cxn modelId="{B952F9EA-5AB3-D641-B670-6134CE2E6E75}" srcId="{49E73BBD-F039-B24D-831C-D240F637F503}" destId="{86559FD1-E2CF-8149-A5CA-A2E77613A4B8}" srcOrd="3" destOrd="0" parTransId="{2F972508-AF8B-794F-A2D2-ED95EE8672F9}" sibTransId="{815866E0-AF89-AB40-A4B7-F9BB3664EF68}"/>
    <dgm:cxn modelId="{72EA58B9-6F9E-FA43-A65D-E4D57AF6BD60}" type="presOf" srcId="{57166A6F-FA35-3047-9A89-735459D17849}" destId="{7C1B8AF1-3938-054D-9955-A1F894E16289}" srcOrd="0" destOrd="0" presId="urn:microsoft.com/office/officeart/2008/layout/LinedList"/>
    <dgm:cxn modelId="{BCD04605-4B4C-E04A-8615-8BA1672F2EB4}" srcId="{49E73BBD-F039-B24D-831C-D240F637F503}" destId="{7B245442-6984-F341-99CD-1FC7A8C2608B}" srcOrd="5" destOrd="0" parTransId="{5C1EB447-EE67-C34F-B406-7CDB922154DE}" sibTransId="{E80B5619-4B43-0240-B97E-23AD8BCA22D3}"/>
    <dgm:cxn modelId="{B34F84E6-8F53-344F-ADD1-FD5A377BC55F}" srcId="{7B245442-6984-F341-99CD-1FC7A8C2608B}" destId="{597270E6-388D-F141-A483-B7843590997C}" srcOrd="0" destOrd="0" parTransId="{B510876D-4352-264D-869D-A478AA6B2BFF}" sibTransId="{48112302-8F59-494D-8586-8F376C56F028}"/>
    <dgm:cxn modelId="{AAD850B5-EFE2-4C43-8A66-D2BAEE82ED54}" srcId="{86559FD1-E2CF-8149-A5CA-A2E77613A4B8}" destId="{98D02173-EAD1-1142-8538-F44DE0A09054}" srcOrd="0" destOrd="0" parTransId="{F28A7D52-3214-AA43-B648-9E7ED0066EC0}" sibTransId="{349D38AC-A7D7-E04C-825E-E488018A10F6}"/>
    <dgm:cxn modelId="{48AE953D-B554-4743-B40C-FC37C50A2DD1}" type="presParOf" srcId="{3C12C7E0-27C8-CC43-B429-22DB87F4B34A}" destId="{50052ED9-DC24-CA44-AE2D-840F36822415}" srcOrd="0" destOrd="0" presId="urn:microsoft.com/office/officeart/2008/layout/LinedList"/>
    <dgm:cxn modelId="{3E08EEF1-E7CD-C542-8088-EF000B338AE8}" type="presParOf" srcId="{3C12C7E0-27C8-CC43-B429-22DB87F4B34A}" destId="{FE7073E4-72EB-1A46-B1FF-629B2E5EAEE5}" srcOrd="1" destOrd="0" presId="urn:microsoft.com/office/officeart/2008/layout/LinedList"/>
    <dgm:cxn modelId="{0E1E7AD8-ABEC-AF4E-B669-3D9EA948B080}" type="presParOf" srcId="{FE7073E4-72EB-1A46-B1FF-629B2E5EAEE5}" destId="{C98613E6-3A26-7C45-B755-127BCE1278EA}" srcOrd="0" destOrd="0" presId="urn:microsoft.com/office/officeart/2008/layout/LinedList"/>
    <dgm:cxn modelId="{BD214C68-EB6A-9F4D-B139-866E9FD042BE}" type="presParOf" srcId="{FE7073E4-72EB-1A46-B1FF-629B2E5EAEE5}" destId="{363DFB52-D5B4-EF43-88CD-BF4888C696A9}" srcOrd="1" destOrd="0" presId="urn:microsoft.com/office/officeart/2008/layout/LinedList"/>
    <dgm:cxn modelId="{CCBA6070-3763-7B43-9A88-7ECE374D2BE4}" type="presParOf" srcId="{363DFB52-D5B4-EF43-88CD-BF4888C696A9}" destId="{E1ACEE9C-DF70-E242-A202-5685C2D6C7BC}" srcOrd="0" destOrd="0" presId="urn:microsoft.com/office/officeart/2008/layout/LinedList"/>
    <dgm:cxn modelId="{8F01F790-53AE-3445-BC05-31242A81A8C4}" type="presParOf" srcId="{363DFB52-D5B4-EF43-88CD-BF4888C696A9}" destId="{1742D504-EF69-934C-9EF9-7491D1D99F9D}" srcOrd="1" destOrd="0" presId="urn:microsoft.com/office/officeart/2008/layout/LinedList"/>
    <dgm:cxn modelId="{4020572C-81A6-7A46-A530-AF65A828DCF5}" type="presParOf" srcId="{1742D504-EF69-934C-9EF9-7491D1D99F9D}" destId="{D4700AEA-D0F5-2C49-9437-1AEF32C34F19}" srcOrd="0" destOrd="0" presId="urn:microsoft.com/office/officeart/2008/layout/LinedList"/>
    <dgm:cxn modelId="{BDB0447C-A3FB-FA45-9D2A-BD30DD7C9FCD}" type="presParOf" srcId="{1742D504-EF69-934C-9EF9-7491D1D99F9D}" destId="{59C255B5-9052-CD4E-B0E6-A3FE15760109}" srcOrd="1" destOrd="0" presId="urn:microsoft.com/office/officeart/2008/layout/LinedList"/>
    <dgm:cxn modelId="{D4111470-7862-CF49-9BC4-5225F85E90EF}" type="presParOf" srcId="{1742D504-EF69-934C-9EF9-7491D1D99F9D}" destId="{BDAD92E2-C285-DA40-9D72-0A2A9640E6EC}" srcOrd="2" destOrd="0" presId="urn:microsoft.com/office/officeart/2008/layout/LinedList"/>
    <dgm:cxn modelId="{24248214-31CC-EE44-8570-5431C3452274}" type="presParOf" srcId="{363DFB52-D5B4-EF43-88CD-BF4888C696A9}" destId="{2A61AFD3-27E4-9847-97BC-7D87ADD697AB}" srcOrd="2" destOrd="0" presId="urn:microsoft.com/office/officeart/2008/layout/LinedList"/>
    <dgm:cxn modelId="{D485DD4B-AA7E-4944-A748-7B41B2E8D952}" type="presParOf" srcId="{363DFB52-D5B4-EF43-88CD-BF4888C696A9}" destId="{8DE0F34D-56FA-524B-A440-A36CA116F7BB}" srcOrd="3" destOrd="0" presId="urn:microsoft.com/office/officeart/2008/layout/LinedList"/>
    <dgm:cxn modelId="{C38A000D-5D11-D84A-B40D-E4AE3A69A77E}" type="presParOf" srcId="{3C12C7E0-27C8-CC43-B429-22DB87F4B34A}" destId="{D88732B8-5A22-264D-99DE-7916445F8642}" srcOrd="2" destOrd="0" presId="urn:microsoft.com/office/officeart/2008/layout/LinedList"/>
    <dgm:cxn modelId="{6E283C65-8A69-4448-8AA0-789A30B1F53E}" type="presParOf" srcId="{3C12C7E0-27C8-CC43-B429-22DB87F4B34A}" destId="{324CC78C-648C-0D4B-9409-3E15FA62E4F1}" srcOrd="3" destOrd="0" presId="urn:microsoft.com/office/officeart/2008/layout/LinedList"/>
    <dgm:cxn modelId="{BB81189C-AF0E-784D-8B49-BCDC50AB9588}" type="presParOf" srcId="{324CC78C-648C-0D4B-9409-3E15FA62E4F1}" destId="{05591BB3-70D2-7E49-901F-07A3466BBF50}" srcOrd="0" destOrd="0" presId="urn:microsoft.com/office/officeart/2008/layout/LinedList"/>
    <dgm:cxn modelId="{B8769D0D-9BCE-C442-9522-9CE841A8EAF8}" type="presParOf" srcId="{324CC78C-648C-0D4B-9409-3E15FA62E4F1}" destId="{DD46BE97-03C5-1348-AAA5-56E9AAE1BA33}" srcOrd="1" destOrd="0" presId="urn:microsoft.com/office/officeart/2008/layout/LinedList"/>
    <dgm:cxn modelId="{279D7154-B729-0348-8D66-A68BEAD0467E}" type="presParOf" srcId="{DD46BE97-03C5-1348-AAA5-56E9AAE1BA33}" destId="{62C8F89A-9624-3141-B9DD-1662F518A0E6}" srcOrd="0" destOrd="0" presId="urn:microsoft.com/office/officeart/2008/layout/LinedList"/>
    <dgm:cxn modelId="{06D1B6D3-EDB4-2A41-9332-9A5BE4090A8E}" type="presParOf" srcId="{DD46BE97-03C5-1348-AAA5-56E9AAE1BA33}" destId="{54016F69-0DC5-614D-88ED-585B2A512905}" srcOrd="1" destOrd="0" presId="urn:microsoft.com/office/officeart/2008/layout/LinedList"/>
    <dgm:cxn modelId="{60D30C06-0D12-724F-9097-9176BC29A617}" type="presParOf" srcId="{54016F69-0DC5-614D-88ED-585B2A512905}" destId="{CC1E8129-01BF-DC49-9798-0030290ED082}" srcOrd="0" destOrd="0" presId="urn:microsoft.com/office/officeart/2008/layout/LinedList"/>
    <dgm:cxn modelId="{39C249D6-0967-A546-BABF-693EE4CB9034}" type="presParOf" srcId="{54016F69-0DC5-614D-88ED-585B2A512905}" destId="{670EBEFC-AFC1-CE44-8A1C-8A95C58E6E5F}" srcOrd="1" destOrd="0" presId="urn:microsoft.com/office/officeart/2008/layout/LinedList"/>
    <dgm:cxn modelId="{CEE632D1-945E-BF42-B9E8-3B843588AF5D}" type="presParOf" srcId="{54016F69-0DC5-614D-88ED-585B2A512905}" destId="{8EEC2CAC-1FF5-1C4C-9D81-2E7CB6A1A98F}" srcOrd="2" destOrd="0" presId="urn:microsoft.com/office/officeart/2008/layout/LinedList"/>
    <dgm:cxn modelId="{1C769E0F-9E15-5F44-9820-2EA178256A25}" type="presParOf" srcId="{DD46BE97-03C5-1348-AAA5-56E9AAE1BA33}" destId="{F9D1F6C1-5538-9A44-962E-4F38DE74C10F}" srcOrd="2" destOrd="0" presId="urn:microsoft.com/office/officeart/2008/layout/LinedList"/>
    <dgm:cxn modelId="{63A7FA0A-6F88-B842-94FE-0760687BAA9A}" type="presParOf" srcId="{DD46BE97-03C5-1348-AAA5-56E9AAE1BA33}" destId="{8395B49C-13B5-7243-859C-81FE5F805DAE}" srcOrd="3" destOrd="0" presId="urn:microsoft.com/office/officeart/2008/layout/LinedList"/>
    <dgm:cxn modelId="{F3C9E238-A704-954C-8268-2AA9E5A9FCCE}" type="presParOf" srcId="{3C12C7E0-27C8-CC43-B429-22DB87F4B34A}" destId="{E3F8E021-88B6-DF4B-ADC5-D9FC528E814D}" srcOrd="4" destOrd="0" presId="urn:microsoft.com/office/officeart/2008/layout/LinedList"/>
    <dgm:cxn modelId="{7566540B-5C18-3546-B76C-5AFE4F5E1711}" type="presParOf" srcId="{3C12C7E0-27C8-CC43-B429-22DB87F4B34A}" destId="{8B394383-E567-1C42-AEA8-1A1D8592BEBE}" srcOrd="5" destOrd="0" presId="urn:microsoft.com/office/officeart/2008/layout/LinedList"/>
    <dgm:cxn modelId="{7E287850-33DC-254B-82D6-D328E41C5554}" type="presParOf" srcId="{8B394383-E567-1C42-AEA8-1A1D8592BEBE}" destId="{7E82B181-0CF6-8948-B241-0E1672880D70}" srcOrd="0" destOrd="0" presId="urn:microsoft.com/office/officeart/2008/layout/LinedList"/>
    <dgm:cxn modelId="{E7F4AF01-F0A1-8C42-B469-A000674C72C9}" type="presParOf" srcId="{8B394383-E567-1C42-AEA8-1A1D8592BEBE}" destId="{D035906E-0008-8549-A1B1-B50133C63434}" srcOrd="1" destOrd="0" presId="urn:microsoft.com/office/officeart/2008/layout/LinedList"/>
    <dgm:cxn modelId="{90AAEEEA-44C1-1F42-8FEF-450FF9FCCC96}" type="presParOf" srcId="{D035906E-0008-8549-A1B1-B50133C63434}" destId="{818335D5-5E42-6645-8869-738AF36523CD}" srcOrd="0" destOrd="0" presId="urn:microsoft.com/office/officeart/2008/layout/LinedList"/>
    <dgm:cxn modelId="{F7DE9C1A-9C01-4B4C-8E6A-4B6456618BDC}" type="presParOf" srcId="{D035906E-0008-8549-A1B1-B50133C63434}" destId="{1E9436B7-EB16-6647-94E4-D5136FA3C875}" srcOrd="1" destOrd="0" presId="urn:microsoft.com/office/officeart/2008/layout/LinedList"/>
    <dgm:cxn modelId="{28132EE1-FA2D-E049-AA83-196E580996A0}" type="presParOf" srcId="{1E9436B7-EB16-6647-94E4-D5136FA3C875}" destId="{3460D669-780E-EE41-A693-A86623FCEFE4}" srcOrd="0" destOrd="0" presId="urn:microsoft.com/office/officeart/2008/layout/LinedList"/>
    <dgm:cxn modelId="{415293F7-36A3-5E46-98FA-8A0871234EF6}" type="presParOf" srcId="{1E9436B7-EB16-6647-94E4-D5136FA3C875}" destId="{7C1B8AF1-3938-054D-9955-A1F894E16289}" srcOrd="1" destOrd="0" presId="urn:microsoft.com/office/officeart/2008/layout/LinedList"/>
    <dgm:cxn modelId="{305B1A18-13A0-014F-9558-464CCBC7480D}" type="presParOf" srcId="{1E9436B7-EB16-6647-94E4-D5136FA3C875}" destId="{6A3D3465-51A6-CD43-BE36-BCCD298DF641}" srcOrd="2" destOrd="0" presId="urn:microsoft.com/office/officeart/2008/layout/LinedList"/>
    <dgm:cxn modelId="{3C5350DE-90C6-3547-AA3C-5D90D937349B}" type="presParOf" srcId="{D035906E-0008-8549-A1B1-B50133C63434}" destId="{F0911771-A2B9-AA44-9DEE-B77F8607EC4A}" srcOrd="2" destOrd="0" presId="urn:microsoft.com/office/officeart/2008/layout/LinedList"/>
    <dgm:cxn modelId="{5C310048-1FC3-794C-B34F-375B69AAF51A}" type="presParOf" srcId="{D035906E-0008-8549-A1B1-B50133C63434}" destId="{066DEC5C-2213-7646-ACF1-C72717B611DE}" srcOrd="3" destOrd="0" presId="urn:microsoft.com/office/officeart/2008/layout/LinedList"/>
    <dgm:cxn modelId="{F5B7CAA9-D587-7E47-8DA8-F4CBA451AD84}" type="presParOf" srcId="{3C12C7E0-27C8-CC43-B429-22DB87F4B34A}" destId="{37988E1A-7525-9F4A-A3FE-070544CF5DEF}" srcOrd="6" destOrd="0" presId="urn:microsoft.com/office/officeart/2008/layout/LinedList"/>
    <dgm:cxn modelId="{F878E323-FA17-464B-86BF-4384D5B111C0}" type="presParOf" srcId="{3C12C7E0-27C8-CC43-B429-22DB87F4B34A}" destId="{918B10AB-3D41-EA4C-BB60-2DFB78FB6459}" srcOrd="7" destOrd="0" presId="urn:microsoft.com/office/officeart/2008/layout/LinedList"/>
    <dgm:cxn modelId="{A8FCAB53-3AFE-A34C-B18B-F5533F966812}" type="presParOf" srcId="{918B10AB-3D41-EA4C-BB60-2DFB78FB6459}" destId="{AA7A9F3A-09CD-A342-A409-C16468BAFC06}" srcOrd="0" destOrd="0" presId="urn:microsoft.com/office/officeart/2008/layout/LinedList"/>
    <dgm:cxn modelId="{7AA51102-4D8E-3141-93FD-197C18F03BC6}" type="presParOf" srcId="{918B10AB-3D41-EA4C-BB60-2DFB78FB6459}" destId="{F2F7A92B-067E-494F-8424-3F0D31273CAD}" srcOrd="1" destOrd="0" presId="urn:microsoft.com/office/officeart/2008/layout/LinedList"/>
    <dgm:cxn modelId="{81146ADB-C4A0-5F47-9F3B-F61A990E1A1C}" type="presParOf" srcId="{F2F7A92B-067E-494F-8424-3F0D31273CAD}" destId="{08F0B9D7-E98D-C94A-A1A8-967237D4C5A1}" srcOrd="0" destOrd="0" presId="urn:microsoft.com/office/officeart/2008/layout/LinedList"/>
    <dgm:cxn modelId="{ECB266C0-50D3-8943-B9E4-2DDE005EE95C}" type="presParOf" srcId="{F2F7A92B-067E-494F-8424-3F0D31273CAD}" destId="{9CFB745C-3970-E441-9E32-57529777FB6A}" srcOrd="1" destOrd="0" presId="urn:microsoft.com/office/officeart/2008/layout/LinedList"/>
    <dgm:cxn modelId="{F79E5FF2-E6DA-CA45-A2C6-51AD93C71734}" type="presParOf" srcId="{9CFB745C-3970-E441-9E32-57529777FB6A}" destId="{CEE3A833-6FC4-A54E-8AAB-7A69C2625D1C}" srcOrd="0" destOrd="0" presId="urn:microsoft.com/office/officeart/2008/layout/LinedList"/>
    <dgm:cxn modelId="{2DC45020-BE7C-B045-B476-E282B63F0AFC}" type="presParOf" srcId="{9CFB745C-3970-E441-9E32-57529777FB6A}" destId="{45B5944D-8080-F649-BBF8-F2DBCD899730}" srcOrd="1" destOrd="0" presId="urn:microsoft.com/office/officeart/2008/layout/LinedList"/>
    <dgm:cxn modelId="{238C2E1F-DE8C-F743-994C-20DE17FDC8C3}" type="presParOf" srcId="{9CFB745C-3970-E441-9E32-57529777FB6A}" destId="{F9275A08-A623-F743-98BC-0A3FC3D3E278}" srcOrd="2" destOrd="0" presId="urn:microsoft.com/office/officeart/2008/layout/LinedList"/>
    <dgm:cxn modelId="{4CD3FB20-92E1-4944-813E-E2C0BA45EA0D}" type="presParOf" srcId="{F2F7A92B-067E-494F-8424-3F0D31273CAD}" destId="{84F8F306-4772-A74C-A68C-D1ECF6217517}" srcOrd="2" destOrd="0" presId="urn:microsoft.com/office/officeart/2008/layout/LinedList"/>
    <dgm:cxn modelId="{D9F3B624-94F2-C04B-BF9A-52441388562B}" type="presParOf" srcId="{F2F7A92B-067E-494F-8424-3F0D31273CAD}" destId="{1FB2CB4C-1856-C748-8504-44A1899DA3F0}" srcOrd="3" destOrd="0" presId="urn:microsoft.com/office/officeart/2008/layout/LinedList"/>
    <dgm:cxn modelId="{B95CDBD4-275A-7E4E-B218-A25D1DBD850F}" type="presParOf" srcId="{3C12C7E0-27C8-CC43-B429-22DB87F4B34A}" destId="{E6B5268D-BDFC-634C-83B3-A3DC31A8F6B2}" srcOrd="8" destOrd="0" presId="urn:microsoft.com/office/officeart/2008/layout/LinedList"/>
    <dgm:cxn modelId="{5B39C9F3-2F8C-FE47-A654-9822A4D857BF}" type="presParOf" srcId="{3C12C7E0-27C8-CC43-B429-22DB87F4B34A}" destId="{B5229A81-7F00-0D45-937E-ACC0DCCCC387}" srcOrd="9" destOrd="0" presId="urn:microsoft.com/office/officeart/2008/layout/LinedList"/>
    <dgm:cxn modelId="{26E63AB3-BBD9-6F44-9409-D2DB780A71BA}" type="presParOf" srcId="{B5229A81-7F00-0D45-937E-ACC0DCCCC387}" destId="{1E611CEC-47C4-CC45-A539-D554A5ECC3FF}" srcOrd="0" destOrd="0" presId="urn:microsoft.com/office/officeart/2008/layout/LinedList"/>
    <dgm:cxn modelId="{092988CC-F6B5-7746-9965-036FAFCABF05}" type="presParOf" srcId="{B5229A81-7F00-0D45-937E-ACC0DCCCC387}" destId="{582BFED1-A958-644D-BA96-9957BDA893DE}" srcOrd="1" destOrd="0" presId="urn:microsoft.com/office/officeart/2008/layout/LinedList"/>
    <dgm:cxn modelId="{41A5D237-DC47-6645-8B91-EDAC1D4E808D}" type="presParOf" srcId="{582BFED1-A958-644D-BA96-9957BDA893DE}" destId="{36FA877B-14EE-E547-8DA7-C140C3B4F0D8}" srcOrd="0" destOrd="0" presId="urn:microsoft.com/office/officeart/2008/layout/LinedList"/>
    <dgm:cxn modelId="{B4DAE91A-56BC-0647-A7D3-82750C5BD8E9}" type="presParOf" srcId="{582BFED1-A958-644D-BA96-9957BDA893DE}" destId="{E866F514-8D54-E34F-80E7-C90757750999}" srcOrd="1" destOrd="0" presId="urn:microsoft.com/office/officeart/2008/layout/LinedList"/>
    <dgm:cxn modelId="{85D795D4-B071-934B-B074-199F34BC01C2}" type="presParOf" srcId="{E866F514-8D54-E34F-80E7-C90757750999}" destId="{589E8773-2D5B-6342-9EAB-9DE99C32DDCB}" srcOrd="0" destOrd="0" presId="urn:microsoft.com/office/officeart/2008/layout/LinedList"/>
    <dgm:cxn modelId="{F508ACBA-02C2-F947-82A2-F944BBE541B7}" type="presParOf" srcId="{E866F514-8D54-E34F-80E7-C90757750999}" destId="{CC7C5A9C-B233-3A44-8D16-A652F0BF62A8}" srcOrd="1" destOrd="0" presId="urn:microsoft.com/office/officeart/2008/layout/LinedList"/>
    <dgm:cxn modelId="{673A3EF5-0FFA-264C-AA3D-5F62BA232986}" type="presParOf" srcId="{E866F514-8D54-E34F-80E7-C90757750999}" destId="{C3964FF3-515D-844E-B7F1-EF2203EB890E}" srcOrd="2" destOrd="0" presId="urn:microsoft.com/office/officeart/2008/layout/LinedList"/>
    <dgm:cxn modelId="{06DD97A0-4D30-3843-AF5A-55B0A1844D78}" type="presParOf" srcId="{582BFED1-A958-644D-BA96-9957BDA893DE}" destId="{6FCE2C43-C355-E34B-9E3B-5BE1B0641CB5}" srcOrd="2" destOrd="0" presId="urn:microsoft.com/office/officeart/2008/layout/LinedList"/>
    <dgm:cxn modelId="{50D4DB50-27C2-B54F-971F-258E93FECD9A}" type="presParOf" srcId="{582BFED1-A958-644D-BA96-9957BDA893DE}" destId="{9638AB2C-76AA-B749-B873-54EE25DEC1D6}" srcOrd="3" destOrd="0" presId="urn:microsoft.com/office/officeart/2008/layout/LinedList"/>
    <dgm:cxn modelId="{65A99AE3-A5C6-D34B-95B7-786620564CE5}" type="presParOf" srcId="{3C12C7E0-27C8-CC43-B429-22DB87F4B34A}" destId="{3BB1B5B8-4E9C-7141-B2E9-113A58EBFED4}" srcOrd="10" destOrd="0" presId="urn:microsoft.com/office/officeart/2008/layout/LinedList"/>
    <dgm:cxn modelId="{50FD7472-DB99-8747-9748-C0BFEB8A947A}" type="presParOf" srcId="{3C12C7E0-27C8-CC43-B429-22DB87F4B34A}" destId="{974BDB70-B31B-1A44-A4EB-9BB4CAF53FA1}" srcOrd="11" destOrd="0" presId="urn:microsoft.com/office/officeart/2008/layout/LinedList"/>
    <dgm:cxn modelId="{372FAE4C-6894-5246-90F4-F9C5AEB35F3C}" type="presParOf" srcId="{974BDB70-B31B-1A44-A4EB-9BB4CAF53FA1}" destId="{BCC13470-05BC-0C4B-AB38-5DDA82DFC967}" srcOrd="0" destOrd="0" presId="urn:microsoft.com/office/officeart/2008/layout/LinedList"/>
    <dgm:cxn modelId="{41A512B2-A9E4-C645-9F1B-6178141B7663}" type="presParOf" srcId="{974BDB70-B31B-1A44-A4EB-9BB4CAF53FA1}" destId="{53E20434-9FBF-CC45-BDF7-AB144FDEC55C}" srcOrd="1" destOrd="0" presId="urn:microsoft.com/office/officeart/2008/layout/LinedList"/>
    <dgm:cxn modelId="{89F72084-527B-2E49-AC48-2FD902456F2E}" type="presParOf" srcId="{53E20434-9FBF-CC45-BDF7-AB144FDEC55C}" destId="{0F8D6526-2F65-6D44-91D1-36FC29EE01D8}" srcOrd="0" destOrd="0" presId="urn:microsoft.com/office/officeart/2008/layout/LinedList"/>
    <dgm:cxn modelId="{48ED583F-1FF3-D344-BA70-CDF364FCB5E3}" type="presParOf" srcId="{53E20434-9FBF-CC45-BDF7-AB144FDEC55C}" destId="{9B3B05CB-1930-444A-B042-EFEFD1C02FB3}" srcOrd="1" destOrd="0" presId="urn:microsoft.com/office/officeart/2008/layout/LinedList"/>
    <dgm:cxn modelId="{7648D256-7C03-7D49-9440-D483E646A749}" type="presParOf" srcId="{9B3B05CB-1930-444A-B042-EFEFD1C02FB3}" destId="{14FC54C3-29F1-FA40-A5EC-D6B60CA084C2}" srcOrd="0" destOrd="0" presId="urn:microsoft.com/office/officeart/2008/layout/LinedList"/>
    <dgm:cxn modelId="{64209FA0-A9F7-184A-961E-671E4DC72D4D}" type="presParOf" srcId="{9B3B05CB-1930-444A-B042-EFEFD1C02FB3}" destId="{57119771-21B9-AA45-9F37-118346C76B41}" srcOrd="1" destOrd="0" presId="urn:microsoft.com/office/officeart/2008/layout/LinedList"/>
    <dgm:cxn modelId="{08AC1C75-31DE-DF4B-9905-BD6C7DFE1350}" type="presParOf" srcId="{9B3B05CB-1930-444A-B042-EFEFD1C02FB3}" destId="{82EA56A1-7E1F-9744-9406-A40480D1224D}" srcOrd="2" destOrd="0" presId="urn:microsoft.com/office/officeart/2008/layout/LinedList"/>
    <dgm:cxn modelId="{6E14BEED-3D23-4C45-8588-04B54C861A88}" type="presParOf" srcId="{53E20434-9FBF-CC45-BDF7-AB144FDEC55C}" destId="{CDA7BEB3-5901-DF48-9379-A6989EE0AE17}" srcOrd="2" destOrd="0" presId="urn:microsoft.com/office/officeart/2008/layout/LinedList"/>
    <dgm:cxn modelId="{1427E83C-602C-0640-BE7C-73338F403CB4}" type="presParOf" srcId="{53E20434-9FBF-CC45-BDF7-AB144FDEC55C}" destId="{74AE95A7-7B89-DE47-9D13-91B088B98EFA}"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03F112-648B-9D4C-BD5E-82A79710E939}" type="doc">
      <dgm:prSet loTypeId="urn:microsoft.com/office/officeart/2008/layout/LinedList" loCatId="" qsTypeId="urn:microsoft.com/office/officeart/2005/8/quickstyle/simple4" qsCatId="simple" csTypeId="urn:microsoft.com/office/officeart/2005/8/colors/accent5_2" csCatId="accent5"/>
      <dgm:spPr/>
      <dgm:t>
        <a:bodyPr/>
        <a:lstStyle/>
        <a:p>
          <a:endParaRPr lang="en-US"/>
        </a:p>
      </dgm:t>
    </dgm:pt>
    <dgm:pt modelId="{AFE19BF2-FB12-F849-823D-09E03FDDAF05}">
      <dgm:prSet/>
      <dgm:spPr/>
      <dgm:t>
        <a:bodyPr/>
        <a:lstStyle/>
        <a:p>
          <a:pPr rtl="0"/>
          <a:r>
            <a:rPr lang="en-US" smtClean="0"/>
            <a:t>Perspective</a:t>
          </a:r>
          <a:endParaRPr lang="en-US"/>
        </a:p>
      </dgm:t>
    </dgm:pt>
    <dgm:pt modelId="{47201924-CE42-1548-AD1F-7ECDD29FE4B1}" type="parTrans" cxnId="{B6A04565-574F-CA4E-B68A-D84261ED794A}">
      <dgm:prSet/>
      <dgm:spPr/>
      <dgm:t>
        <a:bodyPr/>
        <a:lstStyle/>
        <a:p>
          <a:endParaRPr lang="en-US"/>
        </a:p>
      </dgm:t>
    </dgm:pt>
    <dgm:pt modelId="{F0353376-E739-804A-A24B-F3D295B17C4B}" type="sibTrans" cxnId="{B6A04565-574F-CA4E-B68A-D84261ED794A}">
      <dgm:prSet/>
      <dgm:spPr/>
      <dgm:t>
        <a:bodyPr/>
        <a:lstStyle/>
        <a:p>
          <a:endParaRPr lang="en-US"/>
        </a:p>
      </dgm:t>
    </dgm:pt>
    <dgm:pt modelId="{99C2D5B8-C90C-AE40-91D6-8C9463D42610}">
      <dgm:prSet/>
      <dgm:spPr/>
      <dgm:t>
        <a:bodyPr/>
        <a:lstStyle/>
        <a:p>
          <a:pPr rtl="0"/>
          <a:r>
            <a:rPr lang="en-US" smtClean="0"/>
            <a:t>Cognitive perspective</a:t>
          </a:r>
          <a:endParaRPr lang="en-US"/>
        </a:p>
      </dgm:t>
    </dgm:pt>
    <dgm:pt modelId="{7D9B4B03-05CC-C740-8B10-70E98633F446}" type="parTrans" cxnId="{E0421AAF-8F96-0848-8647-5BEDC1E29FF4}">
      <dgm:prSet/>
      <dgm:spPr/>
      <dgm:t>
        <a:bodyPr/>
        <a:lstStyle/>
        <a:p>
          <a:endParaRPr lang="en-US"/>
        </a:p>
      </dgm:t>
    </dgm:pt>
    <dgm:pt modelId="{F15495E7-918F-C44B-ACCA-CB9ACDF40E7A}" type="sibTrans" cxnId="{E0421AAF-8F96-0848-8647-5BEDC1E29FF4}">
      <dgm:prSet/>
      <dgm:spPr/>
      <dgm:t>
        <a:bodyPr/>
        <a:lstStyle/>
        <a:p>
          <a:endParaRPr lang="en-US"/>
        </a:p>
      </dgm:t>
    </dgm:pt>
    <dgm:pt modelId="{018BA72F-F3B1-DD44-B070-A80E553C0BFD}">
      <dgm:prSet/>
      <dgm:spPr/>
      <dgm:t>
        <a:bodyPr/>
        <a:lstStyle/>
        <a:p>
          <a:pPr rtl="0"/>
          <a:r>
            <a:rPr lang="en-US" smtClean="0"/>
            <a:t>Theorist</a:t>
          </a:r>
          <a:endParaRPr lang="en-US"/>
        </a:p>
      </dgm:t>
    </dgm:pt>
    <dgm:pt modelId="{A8523269-BE68-604A-8CA1-7850D0A18177}" type="parTrans" cxnId="{99787331-9225-304F-A868-40923624E687}">
      <dgm:prSet/>
      <dgm:spPr/>
      <dgm:t>
        <a:bodyPr/>
        <a:lstStyle/>
        <a:p>
          <a:endParaRPr lang="en-US"/>
        </a:p>
      </dgm:t>
    </dgm:pt>
    <dgm:pt modelId="{D3D2E636-8C6B-AA46-8F90-E801D606A77C}" type="sibTrans" cxnId="{99787331-9225-304F-A868-40923624E687}">
      <dgm:prSet/>
      <dgm:spPr/>
      <dgm:t>
        <a:bodyPr/>
        <a:lstStyle/>
        <a:p>
          <a:endParaRPr lang="en-US"/>
        </a:p>
      </dgm:t>
    </dgm:pt>
    <dgm:pt modelId="{66C57C29-D3C1-964D-B4FE-FF56274FD48C}">
      <dgm:prSet/>
      <dgm:spPr/>
      <dgm:t>
        <a:bodyPr/>
        <a:lstStyle/>
        <a:p>
          <a:pPr rtl="0"/>
          <a:r>
            <a:rPr lang="en-US" smtClean="0"/>
            <a:t>Cognitive neuroscience approach</a:t>
          </a:r>
          <a:endParaRPr lang="en-US"/>
        </a:p>
      </dgm:t>
    </dgm:pt>
    <dgm:pt modelId="{F767F6B4-A416-B646-AA3A-D88A34A6E824}" type="parTrans" cxnId="{91EF8DF9-D0DC-214E-B16C-C62C5F3E7660}">
      <dgm:prSet/>
      <dgm:spPr/>
      <dgm:t>
        <a:bodyPr/>
        <a:lstStyle/>
        <a:p>
          <a:endParaRPr lang="en-US"/>
        </a:p>
      </dgm:t>
    </dgm:pt>
    <dgm:pt modelId="{3A7C4D21-A253-2B42-9877-D3EBEF3DBEE6}" type="sibTrans" cxnId="{91EF8DF9-D0DC-214E-B16C-C62C5F3E7660}">
      <dgm:prSet/>
      <dgm:spPr/>
      <dgm:t>
        <a:bodyPr/>
        <a:lstStyle/>
        <a:p>
          <a:endParaRPr lang="en-US"/>
        </a:p>
      </dgm:t>
    </dgm:pt>
    <dgm:pt modelId="{7E6D3FEE-84F0-6243-8B29-E6A84310F134}">
      <dgm:prSet/>
      <dgm:spPr/>
      <dgm:t>
        <a:bodyPr/>
        <a:lstStyle/>
        <a:p>
          <a:pPr rtl="0"/>
          <a:r>
            <a:rPr lang="en-US" smtClean="0"/>
            <a:t>What develops</a:t>
          </a:r>
          <a:endParaRPr lang="en-US"/>
        </a:p>
      </dgm:t>
    </dgm:pt>
    <dgm:pt modelId="{A2977163-A4AE-8C47-A11F-BC15807E207A}" type="parTrans" cxnId="{8E9EF8F8-1D7B-3E49-A1F3-DBE0131D10B7}">
      <dgm:prSet/>
      <dgm:spPr/>
      <dgm:t>
        <a:bodyPr/>
        <a:lstStyle/>
        <a:p>
          <a:endParaRPr lang="en-US"/>
        </a:p>
      </dgm:t>
    </dgm:pt>
    <dgm:pt modelId="{B1166BAC-C476-364F-B61B-2181B4A06889}" type="sibTrans" cxnId="{8E9EF8F8-1D7B-3E49-A1F3-DBE0131D10B7}">
      <dgm:prSet/>
      <dgm:spPr/>
      <dgm:t>
        <a:bodyPr/>
        <a:lstStyle/>
        <a:p>
          <a:endParaRPr lang="en-US"/>
        </a:p>
      </dgm:t>
    </dgm:pt>
    <dgm:pt modelId="{8E460272-BC83-E044-BD16-0B1EBBF2F660}">
      <dgm:prSet/>
      <dgm:spPr/>
      <dgm:t>
        <a:bodyPr/>
        <a:lstStyle/>
        <a:p>
          <a:pPr rtl="0"/>
          <a:r>
            <a:rPr lang="en-US" smtClean="0"/>
            <a:t>Focus on cognitive development through lens of brain</a:t>
          </a:r>
          <a:endParaRPr lang="en-US"/>
        </a:p>
      </dgm:t>
    </dgm:pt>
    <dgm:pt modelId="{AFA541E4-9E42-144E-A7AD-C7E1C00620C4}" type="parTrans" cxnId="{64E0A40A-8A0C-894D-A5EF-2E5F07159399}">
      <dgm:prSet/>
      <dgm:spPr/>
      <dgm:t>
        <a:bodyPr/>
        <a:lstStyle/>
        <a:p>
          <a:endParaRPr lang="en-US"/>
        </a:p>
      </dgm:t>
    </dgm:pt>
    <dgm:pt modelId="{8E3C30F1-9D64-194F-A549-3B2D0526CE72}" type="sibTrans" cxnId="{64E0A40A-8A0C-894D-A5EF-2E5F07159399}">
      <dgm:prSet/>
      <dgm:spPr/>
      <dgm:t>
        <a:bodyPr/>
        <a:lstStyle/>
        <a:p>
          <a:endParaRPr lang="en-US"/>
        </a:p>
      </dgm:t>
    </dgm:pt>
    <dgm:pt modelId="{22FF33EA-349F-4040-AA11-4D6F5B82D62A}">
      <dgm:prSet/>
      <dgm:spPr/>
      <dgm:t>
        <a:bodyPr/>
        <a:lstStyle/>
        <a:p>
          <a:pPr rtl="0"/>
          <a:r>
            <a:rPr lang="en-US" smtClean="0"/>
            <a:t>How development proceeds</a:t>
          </a:r>
          <a:endParaRPr lang="en-US"/>
        </a:p>
      </dgm:t>
    </dgm:pt>
    <dgm:pt modelId="{D0497E1B-D47F-E348-9603-5BAB485568DA}" type="parTrans" cxnId="{E79BF851-2387-794A-8C11-CE5630E9FFA7}">
      <dgm:prSet/>
      <dgm:spPr/>
      <dgm:t>
        <a:bodyPr/>
        <a:lstStyle/>
        <a:p>
          <a:endParaRPr lang="en-US"/>
        </a:p>
      </dgm:t>
    </dgm:pt>
    <dgm:pt modelId="{9298599F-BECB-0D40-B786-B28782E265B1}" type="sibTrans" cxnId="{E79BF851-2387-794A-8C11-CE5630E9FFA7}">
      <dgm:prSet/>
      <dgm:spPr/>
      <dgm:t>
        <a:bodyPr/>
        <a:lstStyle/>
        <a:p>
          <a:endParaRPr lang="en-US"/>
        </a:p>
      </dgm:t>
    </dgm:pt>
    <dgm:pt modelId="{DC12DF57-328D-8348-BCB1-5BB28194ACDB}">
      <dgm:prSet/>
      <dgm:spPr/>
      <dgm:t>
        <a:bodyPr/>
        <a:lstStyle/>
        <a:p>
          <a:pPr rtl="0"/>
          <a:r>
            <a:rPr lang="en-US" smtClean="0"/>
            <a:t>Approach considers internal, mental processes, but focuses specifically on the neurological activity that underlies thinking, problem solving, and other cognitive behavior</a:t>
          </a:r>
          <a:endParaRPr lang="en-US"/>
        </a:p>
      </dgm:t>
    </dgm:pt>
    <dgm:pt modelId="{DE0C1741-23B3-8E4E-ACE1-AF039AF38951}" type="parTrans" cxnId="{4A50007E-D8A4-2B46-B9A2-E5267C663F78}">
      <dgm:prSet/>
      <dgm:spPr/>
      <dgm:t>
        <a:bodyPr/>
        <a:lstStyle/>
        <a:p>
          <a:endParaRPr lang="en-US"/>
        </a:p>
      </dgm:t>
    </dgm:pt>
    <dgm:pt modelId="{60F55755-2AFA-2B46-BA58-287B8A5F65DC}" type="sibTrans" cxnId="{4A50007E-D8A4-2B46-B9A2-E5267C663F78}">
      <dgm:prSet/>
      <dgm:spPr/>
      <dgm:t>
        <a:bodyPr/>
        <a:lstStyle/>
        <a:p>
          <a:endParaRPr lang="en-US"/>
        </a:p>
      </dgm:t>
    </dgm:pt>
    <dgm:pt modelId="{5E1AF2F1-BDBA-CC4E-B542-F78CC2D93DCE}">
      <dgm:prSet/>
      <dgm:spPr/>
      <dgm:t>
        <a:bodyPr/>
        <a:lstStyle/>
        <a:p>
          <a:pPr rtl="0"/>
          <a:r>
            <a:rPr lang="en-US" smtClean="0"/>
            <a:t>Principles</a:t>
          </a:r>
          <a:endParaRPr lang="en-US"/>
        </a:p>
      </dgm:t>
    </dgm:pt>
    <dgm:pt modelId="{DDC0B502-A665-E94A-8B3D-F2DA000F7AFA}" type="parTrans" cxnId="{3CBE5B49-D6F8-EF4A-B46D-A24CA1C00A8F}">
      <dgm:prSet/>
      <dgm:spPr/>
      <dgm:t>
        <a:bodyPr/>
        <a:lstStyle/>
        <a:p>
          <a:endParaRPr lang="en-US"/>
        </a:p>
      </dgm:t>
    </dgm:pt>
    <dgm:pt modelId="{F6108792-7123-A042-AB04-7E21B13C7BB0}" type="sibTrans" cxnId="{3CBE5B49-D6F8-EF4A-B46D-A24CA1C00A8F}">
      <dgm:prSet/>
      <dgm:spPr/>
      <dgm:t>
        <a:bodyPr/>
        <a:lstStyle/>
        <a:p>
          <a:endParaRPr lang="en-US"/>
        </a:p>
      </dgm:t>
    </dgm:pt>
    <dgm:pt modelId="{9E28D22E-08AC-894A-B729-33FAD2F779C2}">
      <dgm:prSet/>
      <dgm:spPr/>
      <dgm:t>
        <a:bodyPr/>
        <a:lstStyle/>
        <a:p>
          <a:pPr rtl="0"/>
          <a:r>
            <a:rPr lang="en-US" smtClean="0"/>
            <a:t>Associations between specific genes and wide range of disorders are identified</a:t>
          </a:r>
          <a:endParaRPr lang="en-US"/>
        </a:p>
      </dgm:t>
    </dgm:pt>
    <dgm:pt modelId="{79910B1F-B50D-C64C-BB9F-A5ADE772CEBC}" type="parTrans" cxnId="{E0159B35-F515-0146-8131-81CEACADC8A8}">
      <dgm:prSet/>
      <dgm:spPr/>
      <dgm:t>
        <a:bodyPr/>
        <a:lstStyle/>
        <a:p>
          <a:endParaRPr lang="en-US"/>
        </a:p>
      </dgm:t>
    </dgm:pt>
    <dgm:pt modelId="{25B3AA90-48D9-D446-A669-EBDF26B61922}" type="sibTrans" cxnId="{E0159B35-F515-0146-8131-81CEACADC8A8}">
      <dgm:prSet/>
      <dgm:spPr/>
      <dgm:t>
        <a:bodyPr/>
        <a:lstStyle/>
        <a:p>
          <a:endParaRPr lang="en-US"/>
        </a:p>
      </dgm:t>
    </dgm:pt>
    <dgm:pt modelId="{5EACBBBB-6B41-CC4D-8D3F-A77CF9662A38}">
      <dgm:prSet/>
      <dgm:spPr/>
      <dgm:t>
        <a:bodyPr/>
        <a:lstStyle/>
        <a:p>
          <a:pPr rtl="0"/>
          <a:r>
            <a:rPr lang="en-US" smtClean="0"/>
            <a:t>Other key terms</a:t>
          </a:r>
          <a:endParaRPr lang="en-US"/>
        </a:p>
      </dgm:t>
    </dgm:pt>
    <dgm:pt modelId="{EECD24FF-7864-C343-810C-15975623DD67}" type="parTrans" cxnId="{FF67EA24-12DD-2B45-AFFE-A132F00B7901}">
      <dgm:prSet/>
      <dgm:spPr/>
      <dgm:t>
        <a:bodyPr/>
        <a:lstStyle/>
        <a:p>
          <a:endParaRPr lang="en-US"/>
        </a:p>
      </dgm:t>
    </dgm:pt>
    <dgm:pt modelId="{2147A5B9-2CE0-3A4C-98EB-4617D1613560}" type="sibTrans" cxnId="{FF67EA24-12DD-2B45-AFFE-A132F00B7901}">
      <dgm:prSet/>
      <dgm:spPr/>
      <dgm:t>
        <a:bodyPr/>
        <a:lstStyle/>
        <a:p>
          <a:endParaRPr lang="en-US"/>
        </a:p>
      </dgm:t>
    </dgm:pt>
    <dgm:pt modelId="{2063BD3E-E120-6841-BD38-5544A028EED4}">
      <dgm:prSet/>
      <dgm:spPr/>
      <dgm:t>
        <a:bodyPr/>
        <a:lstStyle/>
        <a:p>
          <a:pPr rtl="0"/>
          <a:r>
            <a:rPr lang="en-US" smtClean="0"/>
            <a:t>Autism; schizophrenia </a:t>
          </a:r>
          <a:endParaRPr lang="en-US"/>
        </a:p>
      </dgm:t>
    </dgm:pt>
    <dgm:pt modelId="{2C7ABDDE-DE04-934E-8DC6-5037FC42E157}" type="parTrans" cxnId="{F574AA29-A0BE-F14B-B08E-BCAA33278C19}">
      <dgm:prSet/>
      <dgm:spPr/>
      <dgm:t>
        <a:bodyPr/>
        <a:lstStyle/>
        <a:p>
          <a:endParaRPr lang="en-US"/>
        </a:p>
      </dgm:t>
    </dgm:pt>
    <dgm:pt modelId="{1AC25D56-8878-6A4A-AAF2-8CDD563BE23E}" type="sibTrans" cxnId="{F574AA29-A0BE-F14B-B08E-BCAA33278C19}">
      <dgm:prSet/>
      <dgm:spPr/>
      <dgm:t>
        <a:bodyPr/>
        <a:lstStyle/>
        <a:p>
          <a:endParaRPr lang="en-US"/>
        </a:p>
      </dgm:t>
    </dgm:pt>
    <dgm:pt modelId="{0552F10D-E803-4A4E-B7BE-C1187B5A8DF0}" type="pres">
      <dgm:prSet presAssocID="{7103F112-648B-9D4C-BD5E-82A79710E939}" presName="vert0" presStyleCnt="0">
        <dgm:presLayoutVars>
          <dgm:dir/>
          <dgm:animOne val="branch"/>
          <dgm:animLvl val="lvl"/>
        </dgm:presLayoutVars>
      </dgm:prSet>
      <dgm:spPr/>
      <dgm:t>
        <a:bodyPr/>
        <a:lstStyle/>
        <a:p>
          <a:endParaRPr lang="en-US"/>
        </a:p>
      </dgm:t>
    </dgm:pt>
    <dgm:pt modelId="{0208B505-EE9D-AB40-9CB7-3A9E498280E8}" type="pres">
      <dgm:prSet presAssocID="{AFE19BF2-FB12-F849-823D-09E03FDDAF05}" presName="thickLine" presStyleLbl="alignNode1" presStyleIdx="0" presStyleCnt="6"/>
      <dgm:spPr/>
    </dgm:pt>
    <dgm:pt modelId="{A903918E-C5B0-E541-AF9E-4FFF80C2C758}" type="pres">
      <dgm:prSet presAssocID="{AFE19BF2-FB12-F849-823D-09E03FDDAF05}" presName="horz1" presStyleCnt="0"/>
      <dgm:spPr/>
    </dgm:pt>
    <dgm:pt modelId="{0BBA04C6-84C3-D044-9ED5-9B6A7F42FD36}" type="pres">
      <dgm:prSet presAssocID="{AFE19BF2-FB12-F849-823D-09E03FDDAF05}" presName="tx1" presStyleLbl="revTx" presStyleIdx="0" presStyleCnt="12"/>
      <dgm:spPr/>
      <dgm:t>
        <a:bodyPr/>
        <a:lstStyle/>
        <a:p>
          <a:endParaRPr lang="en-US"/>
        </a:p>
      </dgm:t>
    </dgm:pt>
    <dgm:pt modelId="{8DA13BC4-4449-E04A-9680-8E050E520B44}" type="pres">
      <dgm:prSet presAssocID="{AFE19BF2-FB12-F849-823D-09E03FDDAF05}" presName="vert1" presStyleCnt="0"/>
      <dgm:spPr/>
    </dgm:pt>
    <dgm:pt modelId="{3087FE25-42CB-F948-B477-C1BA03D81653}" type="pres">
      <dgm:prSet presAssocID="{99C2D5B8-C90C-AE40-91D6-8C9463D42610}" presName="vertSpace2a" presStyleCnt="0"/>
      <dgm:spPr/>
    </dgm:pt>
    <dgm:pt modelId="{73BE3328-87F2-3F4F-BC60-D31915308A22}" type="pres">
      <dgm:prSet presAssocID="{99C2D5B8-C90C-AE40-91D6-8C9463D42610}" presName="horz2" presStyleCnt="0"/>
      <dgm:spPr/>
    </dgm:pt>
    <dgm:pt modelId="{281C5C84-AA98-F847-80FC-3CB25E7C8B2A}" type="pres">
      <dgm:prSet presAssocID="{99C2D5B8-C90C-AE40-91D6-8C9463D42610}" presName="horzSpace2" presStyleCnt="0"/>
      <dgm:spPr/>
    </dgm:pt>
    <dgm:pt modelId="{80C66573-1441-9648-AFD6-9C3993BC4323}" type="pres">
      <dgm:prSet presAssocID="{99C2D5B8-C90C-AE40-91D6-8C9463D42610}" presName="tx2" presStyleLbl="revTx" presStyleIdx="1" presStyleCnt="12"/>
      <dgm:spPr/>
      <dgm:t>
        <a:bodyPr/>
        <a:lstStyle/>
        <a:p>
          <a:endParaRPr lang="en-US"/>
        </a:p>
      </dgm:t>
    </dgm:pt>
    <dgm:pt modelId="{A91B3400-CAC9-E84A-8BEB-1DC93CD53AF9}" type="pres">
      <dgm:prSet presAssocID="{99C2D5B8-C90C-AE40-91D6-8C9463D42610}" presName="vert2" presStyleCnt="0"/>
      <dgm:spPr/>
    </dgm:pt>
    <dgm:pt modelId="{41D53EB0-3D2C-A44E-9A8A-FDF06D28C7B2}" type="pres">
      <dgm:prSet presAssocID="{99C2D5B8-C90C-AE40-91D6-8C9463D42610}" presName="thinLine2b" presStyleLbl="callout" presStyleIdx="0" presStyleCnt="6"/>
      <dgm:spPr/>
    </dgm:pt>
    <dgm:pt modelId="{18CEA8C3-B29D-FB4A-8052-14D22FB2B7D9}" type="pres">
      <dgm:prSet presAssocID="{99C2D5B8-C90C-AE40-91D6-8C9463D42610}" presName="vertSpace2b" presStyleCnt="0"/>
      <dgm:spPr/>
    </dgm:pt>
    <dgm:pt modelId="{6A1B0413-101D-234C-87F6-256DDDA3B5CD}" type="pres">
      <dgm:prSet presAssocID="{018BA72F-F3B1-DD44-B070-A80E553C0BFD}" presName="thickLine" presStyleLbl="alignNode1" presStyleIdx="1" presStyleCnt="6"/>
      <dgm:spPr/>
    </dgm:pt>
    <dgm:pt modelId="{986B2E5F-4623-5E42-8338-F35DEA057B33}" type="pres">
      <dgm:prSet presAssocID="{018BA72F-F3B1-DD44-B070-A80E553C0BFD}" presName="horz1" presStyleCnt="0"/>
      <dgm:spPr/>
    </dgm:pt>
    <dgm:pt modelId="{935B8B0A-DDAA-B845-8C18-1D595BDCC291}" type="pres">
      <dgm:prSet presAssocID="{018BA72F-F3B1-DD44-B070-A80E553C0BFD}" presName="tx1" presStyleLbl="revTx" presStyleIdx="2" presStyleCnt="12"/>
      <dgm:spPr/>
      <dgm:t>
        <a:bodyPr/>
        <a:lstStyle/>
        <a:p>
          <a:endParaRPr lang="en-US"/>
        </a:p>
      </dgm:t>
    </dgm:pt>
    <dgm:pt modelId="{6984D881-2107-C248-9117-DF077A1F8076}" type="pres">
      <dgm:prSet presAssocID="{018BA72F-F3B1-DD44-B070-A80E553C0BFD}" presName="vert1" presStyleCnt="0"/>
      <dgm:spPr/>
    </dgm:pt>
    <dgm:pt modelId="{A68EE800-8B56-FF42-A559-9071C356D4F0}" type="pres">
      <dgm:prSet presAssocID="{66C57C29-D3C1-964D-B4FE-FF56274FD48C}" presName="vertSpace2a" presStyleCnt="0"/>
      <dgm:spPr/>
    </dgm:pt>
    <dgm:pt modelId="{3FCA90FE-6D63-254C-A322-832488A7BD06}" type="pres">
      <dgm:prSet presAssocID="{66C57C29-D3C1-964D-B4FE-FF56274FD48C}" presName="horz2" presStyleCnt="0"/>
      <dgm:spPr/>
    </dgm:pt>
    <dgm:pt modelId="{DEEA4F83-3414-A345-A642-CE9C8EA1BBBC}" type="pres">
      <dgm:prSet presAssocID="{66C57C29-D3C1-964D-B4FE-FF56274FD48C}" presName="horzSpace2" presStyleCnt="0"/>
      <dgm:spPr/>
    </dgm:pt>
    <dgm:pt modelId="{E75738A3-9348-3140-B1EE-772AF4ADC1EC}" type="pres">
      <dgm:prSet presAssocID="{66C57C29-D3C1-964D-B4FE-FF56274FD48C}" presName="tx2" presStyleLbl="revTx" presStyleIdx="3" presStyleCnt="12"/>
      <dgm:spPr/>
      <dgm:t>
        <a:bodyPr/>
        <a:lstStyle/>
        <a:p>
          <a:endParaRPr lang="en-US"/>
        </a:p>
      </dgm:t>
    </dgm:pt>
    <dgm:pt modelId="{21296553-4801-0941-BE8A-5019DAD053B5}" type="pres">
      <dgm:prSet presAssocID="{66C57C29-D3C1-964D-B4FE-FF56274FD48C}" presName="vert2" presStyleCnt="0"/>
      <dgm:spPr/>
    </dgm:pt>
    <dgm:pt modelId="{82ADCA54-187B-204A-B378-E1D4D789C7B2}" type="pres">
      <dgm:prSet presAssocID="{66C57C29-D3C1-964D-B4FE-FF56274FD48C}" presName="thinLine2b" presStyleLbl="callout" presStyleIdx="1" presStyleCnt="6"/>
      <dgm:spPr/>
    </dgm:pt>
    <dgm:pt modelId="{FCFAA56D-C1F3-D544-9127-F789FBAE1D5D}" type="pres">
      <dgm:prSet presAssocID="{66C57C29-D3C1-964D-B4FE-FF56274FD48C}" presName="vertSpace2b" presStyleCnt="0"/>
      <dgm:spPr/>
    </dgm:pt>
    <dgm:pt modelId="{2D4C91BE-54BF-5A46-B750-668CD8C0C1EB}" type="pres">
      <dgm:prSet presAssocID="{7E6D3FEE-84F0-6243-8B29-E6A84310F134}" presName="thickLine" presStyleLbl="alignNode1" presStyleIdx="2" presStyleCnt="6"/>
      <dgm:spPr/>
    </dgm:pt>
    <dgm:pt modelId="{FB09C9D0-87B0-A441-B350-7CE871C17544}" type="pres">
      <dgm:prSet presAssocID="{7E6D3FEE-84F0-6243-8B29-E6A84310F134}" presName="horz1" presStyleCnt="0"/>
      <dgm:spPr/>
    </dgm:pt>
    <dgm:pt modelId="{58262EFF-5FFC-E545-BF7C-24A859E8CE5E}" type="pres">
      <dgm:prSet presAssocID="{7E6D3FEE-84F0-6243-8B29-E6A84310F134}" presName="tx1" presStyleLbl="revTx" presStyleIdx="4" presStyleCnt="12"/>
      <dgm:spPr/>
      <dgm:t>
        <a:bodyPr/>
        <a:lstStyle/>
        <a:p>
          <a:endParaRPr lang="en-US"/>
        </a:p>
      </dgm:t>
    </dgm:pt>
    <dgm:pt modelId="{A0D0E1C0-D633-E549-A8DA-9F9007E2D5DE}" type="pres">
      <dgm:prSet presAssocID="{7E6D3FEE-84F0-6243-8B29-E6A84310F134}" presName="vert1" presStyleCnt="0"/>
      <dgm:spPr/>
    </dgm:pt>
    <dgm:pt modelId="{59FB050B-E751-414E-BA9C-77684859E9A3}" type="pres">
      <dgm:prSet presAssocID="{8E460272-BC83-E044-BD16-0B1EBBF2F660}" presName="vertSpace2a" presStyleCnt="0"/>
      <dgm:spPr/>
    </dgm:pt>
    <dgm:pt modelId="{DA86F2EA-ABA4-7341-8977-C71D5CE75FFF}" type="pres">
      <dgm:prSet presAssocID="{8E460272-BC83-E044-BD16-0B1EBBF2F660}" presName="horz2" presStyleCnt="0"/>
      <dgm:spPr/>
    </dgm:pt>
    <dgm:pt modelId="{CA638B74-90CF-F649-82D7-B316DC67485A}" type="pres">
      <dgm:prSet presAssocID="{8E460272-BC83-E044-BD16-0B1EBBF2F660}" presName="horzSpace2" presStyleCnt="0"/>
      <dgm:spPr/>
    </dgm:pt>
    <dgm:pt modelId="{FBDD2D8D-804A-5C48-819F-59F7B4182C59}" type="pres">
      <dgm:prSet presAssocID="{8E460272-BC83-E044-BD16-0B1EBBF2F660}" presName="tx2" presStyleLbl="revTx" presStyleIdx="5" presStyleCnt="12"/>
      <dgm:spPr/>
      <dgm:t>
        <a:bodyPr/>
        <a:lstStyle/>
        <a:p>
          <a:endParaRPr lang="en-US"/>
        </a:p>
      </dgm:t>
    </dgm:pt>
    <dgm:pt modelId="{A126CA20-6ABC-1148-BD73-62DD0E0BA14E}" type="pres">
      <dgm:prSet presAssocID="{8E460272-BC83-E044-BD16-0B1EBBF2F660}" presName="vert2" presStyleCnt="0"/>
      <dgm:spPr/>
    </dgm:pt>
    <dgm:pt modelId="{245F076F-4DA6-A24F-AC0F-18E93354DE7F}" type="pres">
      <dgm:prSet presAssocID="{8E460272-BC83-E044-BD16-0B1EBBF2F660}" presName="thinLine2b" presStyleLbl="callout" presStyleIdx="2" presStyleCnt="6"/>
      <dgm:spPr/>
    </dgm:pt>
    <dgm:pt modelId="{CD42DE42-4574-E143-A90D-F453F3A36228}" type="pres">
      <dgm:prSet presAssocID="{8E460272-BC83-E044-BD16-0B1EBBF2F660}" presName="vertSpace2b" presStyleCnt="0"/>
      <dgm:spPr/>
    </dgm:pt>
    <dgm:pt modelId="{2F8874AD-1F9C-D447-B161-8080E393D00C}" type="pres">
      <dgm:prSet presAssocID="{22FF33EA-349F-4040-AA11-4D6F5B82D62A}" presName="thickLine" presStyleLbl="alignNode1" presStyleIdx="3" presStyleCnt="6"/>
      <dgm:spPr/>
    </dgm:pt>
    <dgm:pt modelId="{5C31EBFE-8E73-5D4A-9E0D-918CB9540540}" type="pres">
      <dgm:prSet presAssocID="{22FF33EA-349F-4040-AA11-4D6F5B82D62A}" presName="horz1" presStyleCnt="0"/>
      <dgm:spPr/>
    </dgm:pt>
    <dgm:pt modelId="{E04EFF70-AAB8-4D4F-97CC-736C16D589E0}" type="pres">
      <dgm:prSet presAssocID="{22FF33EA-349F-4040-AA11-4D6F5B82D62A}" presName="tx1" presStyleLbl="revTx" presStyleIdx="6" presStyleCnt="12"/>
      <dgm:spPr/>
      <dgm:t>
        <a:bodyPr/>
        <a:lstStyle/>
        <a:p>
          <a:endParaRPr lang="en-US"/>
        </a:p>
      </dgm:t>
    </dgm:pt>
    <dgm:pt modelId="{2252E36C-D4D4-8B46-ADCF-A0E8837D0FD4}" type="pres">
      <dgm:prSet presAssocID="{22FF33EA-349F-4040-AA11-4D6F5B82D62A}" presName="vert1" presStyleCnt="0"/>
      <dgm:spPr/>
    </dgm:pt>
    <dgm:pt modelId="{054C45D1-E853-194A-927B-D9D167A6EC69}" type="pres">
      <dgm:prSet presAssocID="{DC12DF57-328D-8348-BCB1-5BB28194ACDB}" presName="vertSpace2a" presStyleCnt="0"/>
      <dgm:spPr/>
    </dgm:pt>
    <dgm:pt modelId="{AEE1CE6B-1DE8-E54A-8BE1-32187C3D6781}" type="pres">
      <dgm:prSet presAssocID="{DC12DF57-328D-8348-BCB1-5BB28194ACDB}" presName="horz2" presStyleCnt="0"/>
      <dgm:spPr/>
    </dgm:pt>
    <dgm:pt modelId="{605AA926-4154-874A-8F00-36B7E57367A9}" type="pres">
      <dgm:prSet presAssocID="{DC12DF57-328D-8348-BCB1-5BB28194ACDB}" presName="horzSpace2" presStyleCnt="0"/>
      <dgm:spPr/>
    </dgm:pt>
    <dgm:pt modelId="{F41EB434-C544-EC4B-9881-6AA0FBDC8D73}" type="pres">
      <dgm:prSet presAssocID="{DC12DF57-328D-8348-BCB1-5BB28194ACDB}" presName="tx2" presStyleLbl="revTx" presStyleIdx="7" presStyleCnt="12"/>
      <dgm:spPr/>
      <dgm:t>
        <a:bodyPr/>
        <a:lstStyle/>
        <a:p>
          <a:endParaRPr lang="en-US"/>
        </a:p>
      </dgm:t>
    </dgm:pt>
    <dgm:pt modelId="{220E5C73-E03F-DA4C-8E5C-68B5A22B1AA5}" type="pres">
      <dgm:prSet presAssocID="{DC12DF57-328D-8348-BCB1-5BB28194ACDB}" presName="vert2" presStyleCnt="0"/>
      <dgm:spPr/>
    </dgm:pt>
    <dgm:pt modelId="{B7D81BC8-2C7E-9548-90B4-4FD1A0F3ED54}" type="pres">
      <dgm:prSet presAssocID="{DC12DF57-328D-8348-BCB1-5BB28194ACDB}" presName="thinLine2b" presStyleLbl="callout" presStyleIdx="3" presStyleCnt="6"/>
      <dgm:spPr/>
    </dgm:pt>
    <dgm:pt modelId="{C7172E85-3BE2-F14E-A2C9-05C3982F102B}" type="pres">
      <dgm:prSet presAssocID="{DC12DF57-328D-8348-BCB1-5BB28194ACDB}" presName="vertSpace2b" presStyleCnt="0"/>
      <dgm:spPr/>
    </dgm:pt>
    <dgm:pt modelId="{282B26D3-56AC-0845-A623-F058F7F50281}" type="pres">
      <dgm:prSet presAssocID="{5E1AF2F1-BDBA-CC4E-B542-F78CC2D93DCE}" presName="thickLine" presStyleLbl="alignNode1" presStyleIdx="4" presStyleCnt="6"/>
      <dgm:spPr/>
    </dgm:pt>
    <dgm:pt modelId="{199B2989-EFC3-0042-A298-355278BB3F46}" type="pres">
      <dgm:prSet presAssocID="{5E1AF2F1-BDBA-CC4E-B542-F78CC2D93DCE}" presName="horz1" presStyleCnt="0"/>
      <dgm:spPr/>
    </dgm:pt>
    <dgm:pt modelId="{312F4804-6930-C64B-A520-0D401641D44F}" type="pres">
      <dgm:prSet presAssocID="{5E1AF2F1-BDBA-CC4E-B542-F78CC2D93DCE}" presName="tx1" presStyleLbl="revTx" presStyleIdx="8" presStyleCnt="12"/>
      <dgm:spPr/>
      <dgm:t>
        <a:bodyPr/>
        <a:lstStyle/>
        <a:p>
          <a:endParaRPr lang="en-US"/>
        </a:p>
      </dgm:t>
    </dgm:pt>
    <dgm:pt modelId="{820A0E0F-35A0-8145-8ABB-4944A6F2AA8B}" type="pres">
      <dgm:prSet presAssocID="{5E1AF2F1-BDBA-CC4E-B542-F78CC2D93DCE}" presName="vert1" presStyleCnt="0"/>
      <dgm:spPr/>
    </dgm:pt>
    <dgm:pt modelId="{417D428C-57C4-974C-8BDF-6E59D6F33644}" type="pres">
      <dgm:prSet presAssocID="{9E28D22E-08AC-894A-B729-33FAD2F779C2}" presName="vertSpace2a" presStyleCnt="0"/>
      <dgm:spPr/>
    </dgm:pt>
    <dgm:pt modelId="{252B8BA6-C6EC-E643-8901-A642E0755A3B}" type="pres">
      <dgm:prSet presAssocID="{9E28D22E-08AC-894A-B729-33FAD2F779C2}" presName="horz2" presStyleCnt="0"/>
      <dgm:spPr/>
    </dgm:pt>
    <dgm:pt modelId="{BB6527AC-421D-334D-BB2D-236A10E3FBEC}" type="pres">
      <dgm:prSet presAssocID="{9E28D22E-08AC-894A-B729-33FAD2F779C2}" presName="horzSpace2" presStyleCnt="0"/>
      <dgm:spPr/>
    </dgm:pt>
    <dgm:pt modelId="{778430BB-6DEA-7E45-855B-3F963F35D47A}" type="pres">
      <dgm:prSet presAssocID="{9E28D22E-08AC-894A-B729-33FAD2F779C2}" presName="tx2" presStyleLbl="revTx" presStyleIdx="9" presStyleCnt="12"/>
      <dgm:spPr/>
      <dgm:t>
        <a:bodyPr/>
        <a:lstStyle/>
        <a:p>
          <a:endParaRPr lang="en-US"/>
        </a:p>
      </dgm:t>
    </dgm:pt>
    <dgm:pt modelId="{40FC29BD-9C33-0642-B34D-527C8DC66F7D}" type="pres">
      <dgm:prSet presAssocID="{9E28D22E-08AC-894A-B729-33FAD2F779C2}" presName="vert2" presStyleCnt="0"/>
      <dgm:spPr/>
    </dgm:pt>
    <dgm:pt modelId="{B661A7D5-0ACE-F54F-8CAF-5A9736571AFB}" type="pres">
      <dgm:prSet presAssocID="{9E28D22E-08AC-894A-B729-33FAD2F779C2}" presName="thinLine2b" presStyleLbl="callout" presStyleIdx="4" presStyleCnt="6"/>
      <dgm:spPr/>
    </dgm:pt>
    <dgm:pt modelId="{4B0C9D0B-0445-C34C-8CB9-C05FA7E4FEC9}" type="pres">
      <dgm:prSet presAssocID="{9E28D22E-08AC-894A-B729-33FAD2F779C2}" presName="vertSpace2b" presStyleCnt="0"/>
      <dgm:spPr/>
    </dgm:pt>
    <dgm:pt modelId="{400E5D63-9159-0D47-8933-F9ADB5365C55}" type="pres">
      <dgm:prSet presAssocID="{5EACBBBB-6B41-CC4D-8D3F-A77CF9662A38}" presName="thickLine" presStyleLbl="alignNode1" presStyleIdx="5" presStyleCnt="6"/>
      <dgm:spPr/>
    </dgm:pt>
    <dgm:pt modelId="{1580762C-DAE5-A249-9AD4-8CAB617135B5}" type="pres">
      <dgm:prSet presAssocID="{5EACBBBB-6B41-CC4D-8D3F-A77CF9662A38}" presName="horz1" presStyleCnt="0"/>
      <dgm:spPr/>
    </dgm:pt>
    <dgm:pt modelId="{E06F22A5-6A3E-A549-B4B1-1DCE61A974FA}" type="pres">
      <dgm:prSet presAssocID="{5EACBBBB-6B41-CC4D-8D3F-A77CF9662A38}" presName="tx1" presStyleLbl="revTx" presStyleIdx="10" presStyleCnt="12"/>
      <dgm:spPr/>
      <dgm:t>
        <a:bodyPr/>
        <a:lstStyle/>
        <a:p>
          <a:endParaRPr lang="en-US"/>
        </a:p>
      </dgm:t>
    </dgm:pt>
    <dgm:pt modelId="{D6A44636-A36B-8944-9362-DCCE78C00F72}" type="pres">
      <dgm:prSet presAssocID="{5EACBBBB-6B41-CC4D-8D3F-A77CF9662A38}" presName="vert1" presStyleCnt="0"/>
      <dgm:spPr/>
    </dgm:pt>
    <dgm:pt modelId="{6638062C-D3D9-F540-9D9A-4662CD848E4A}" type="pres">
      <dgm:prSet presAssocID="{2063BD3E-E120-6841-BD38-5544A028EED4}" presName="vertSpace2a" presStyleCnt="0"/>
      <dgm:spPr/>
    </dgm:pt>
    <dgm:pt modelId="{A37932A4-EB37-A046-95A8-1ED581BD527E}" type="pres">
      <dgm:prSet presAssocID="{2063BD3E-E120-6841-BD38-5544A028EED4}" presName="horz2" presStyleCnt="0"/>
      <dgm:spPr/>
    </dgm:pt>
    <dgm:pt modelId="{4B1B9B1C-A2CE-2840-B620-BF12277C58A3}" type="pres">
      <dgm:prSet presAssocID="{2063BD3E-E120-6841-BD38-5544A028EED4}" presName="horzSpace2" presStyleCnt="0"/>
      <dgm:spPr/>
    </dgm:pt>
    <dgm:pt modelId="{511C5ECB-6C27-8A45-ACCE-19ECA0434A09}" type="pres">
      <dgm:prSet presAssocID="{2063BD3E-E120-6841-BD38-5544A028EED4}" presName="tx2" presStyleLbl="revTx" presStyleIdx="11" presStyleCnt="12"/>
      <dgm:spPr/>
      <dgm:t>
        <a:bodyPr/>
        <a:lstStyle/>
        <a:p>
          <a:endParaRPr lang="en-US"/>
        </a:p>
      </dgm:t>
    </dgm:pt>
    <dgm:pt modelId="{56C3A120-FDE7-964E-BBC5-FAA538BFB3A7}" type="pres">
      <dgm:prSet presAssocID="{2063BD3E-E120-6841-BD38-5544A028EED4}" presName="vert2" presStyleCnt="0"/>
      <dgm:spPr/>
    </dgm:pt>
    <dgm:pt modelId="{C292641E-C815-334E-B876-DAAC4CD61F09}" type="pres">
      <dgm:prSet presAssocID="{2063BD3E-E120-6841-BD38-5544A028EED4}" presName="thinLine2b" presStyleLbl="callout" presStyleIdx="5" presStyleCnt="6"/>
      <dgm:spPr/>
    </dgm:pt>
    <dgm:pt modelId="{735DB329-D56A-EF41-8C96-2E82991D30DA}" type="pres">
      <dgm:prSet presAssocID="{2063BD3E-E120-6841-BD38-5544A028EED4}" presName="vertSpace2b" presStyleCnt="0"/>
      <dgm:spPr/>
    </dgm:pt>
  </dgm:ptLst>
  <dgm:cxnLst>
    <dgm:cxn modelId="{E0421AAF-8F96-0848-8647-5BEDC1E29FF4}" srcId="{AFE19BF2-FB12-F849-823D-09E03FDDAF05}" destId="{99C2D5B8-C90C-AE40-91D6-8C9463D42610}" srcOrd="0" destOrd="0" parTransId="{7D9B4B03-05CC-C740-8B10-70E98633F446}" sibTransId="{F15495E7-918F-C44B-ACCA-CB9ACDF40E7A}"/>
    <dgm:cxn modelId="{E5733DDB-AC9D-4147-9C30-B8D67CE3BB72}" type="presOf" srcId="{DC12DF57-328D-8348-BCB1-5BB28194ACDB}" destId="{F41EB434-C544-EC4B-9881-6AA0FBDC8D73}" srcOrd="0" destOrd="0" presId="urn:microsoft.com/office/officeart/2008/layout/LinedList"/>
    <dgm:cxn modelId="{87A8553A-1403-2C41-9CBD-2529CB11E405}" type="presOf" srcId="{2063BD3E-E120-6841-BD38-5544A028EED4}" destId="{511C5ECB-6C27-8A45-ACCE-19ECA0434A09}" srcOrd="0" destOrd="0" presId="urn:microsoft.com/office/officeart/2008/layout/LinedList"/>
    <dgm:cxn modelId="{FF67EA24-12DD-2B45-AFFE-A132F00B7901}" srcId="{7103F112-648B-9D4C-BD5E-82A79710E939}" destId="{5EACBBBB-6B41-CC4D-8D3F-A77CF9662A38}" srcOrd="5" destOrd="0" parTransId="{EECD24FF-7864-C343-810C-15975623DD67}" sibTransId="{2147A5B9-2CE0-3A4C-98EB-4617D1613560}"/>
    <dgm:cxn modelId="{F574AA29-A0BE-F14B-B08E-BCAA33278C19}" srcId="{5EACBBBB-6B41-CC4D-8D3F-A77CF9662A38}" destId="{2063BD3E-E120-6841-BD38-5544A028EED4}" srcOrd="0" destOrd="0" parTransId="{2C7ABDDE-DE04-934E-8DC6-5037FC42E157}" sibTransId="{1AC25D56-8878-6A4A-AAF2-8CDD563BE23E}"/>
    <dgm:cxn modelId="{3C393EA9-B330-8D47-B114-0169DD547EEC}" type="presOf" srcId="{7103F112-648B-9D4C-BD5E-82A79710E939}" destId="{0552F10D-E803-4A4E-B7BE-C1187B5A8DF0}" srcOrd="0" destOrd="0" presId="urn:microsoft.com/office/officeart/2008/layout/LinedList"/>
    <dgm:cxn modelId="{53EA5434-020D-5041-A8FB-7E0B20E69EBB}" type="presOf" srcId="{5EACBBBB-6B41-CC4D-8D3F-A77CF9662A38}" destId="{E06F22A5-6A3E-A549-B4B1-1DCE61A974FA}" srcOrd="0" destOrd="0" presId="urn:microsoft.com/office/officeart/2008/layout/LinedList"/>
    <dgm:cxn modelId="{6CBB7007-722B-D64F-A429-48F6DF7E8B7C}" type="presOf" srcId="{99C2D5B8-C90C-AE40-91D6-8C9463D42610}" destId="{80C66573-1441-9648-AFD6-9C3993BC4323}" srcOrd="0" destOrd="0" presId="urn:microsoft.com/office/officeart/2008/layout/LinedList"/>
    <dgm:cxn modelId="{51A06FB7-88EC-0A4B-A335-B93782A208E0}" type="presOf" srcId="{22FF33EA-349F-4040-AA11-4D6F5B82D62A}" destId="{E04EFF70-AAB8-4D4F-97CC-736C16D589E0}" srcOrd="0" destOrd="0" presId="urn:microsoft.com/office/officeart/2008/layout/LinedList"/>
    <dgm:cxn modelId="{28A660AB-BBCE-D341-B954-645CD47C4BAA}" type="presOf" srcId="{7E6D3FEE-84F0-6243-8B29-E6A84310F134}" destId="{58262EFF-5FFC-E545-BF7C-24A859E8CE5E}" srcOrd="0" destOrd="0" presId="urn:microsoft.com/office/officeart/2008/layout/LinedList"/>
    <dgm:cxn modelId="{3CBE5B49-D6F8-EF4A-B46D-A24CA1C00A8F}" srcId="{7103F112-648B-9D4C-BD5E-82A79710E939}" destId="{5E1AF2F1-BDBA-CC4E-B542-F78CC2D93DCE}" srcOrd="4" destOrd="0" parTransId="{DDC0B502-A665-E94A-8B3D-F2DA000F7AFA}" sibTransId="{F6108792-7123-A042-AB04-7E21B13C7BB0}"/>
    <dgm:cxn modelId="{4CD0B216-98E3-524D-9298-F58ABE67D753}" type="presOf" srcId="{8E460272-BC83-E044-BD16-0B1EBBF2F660}" destId="{FBDD2D8D-804A-5C48-819F-59F7B4182C59}" srcOrd="0" destOrd="0" presId="urn:microsoft.com/office/officeart/2008/layout/LinedList"/>
    <dgm:cxn modelId="{E79BF851-2387-794A-8C11-CE5630E9FFA7}" srcId="{7103F112-648B-9D4C-BD5E-82A79710E939}" destId="{22FF33EA-349F-4040-AA11-4D6F5B82D62A}" srcOrd="3" destOrd="0" parTransId="{D0497E1B-D47F-E348-9603-5BAB485568DA}" sibTransId="{9298599F-BECB-0D40-B786-B28782E265B1}"/>
    <dgm:cxn modelId="{91EF8DF9-D0DC-214E-B16C-C62C5F3E7660}" srcId="{018BA72F-F3B1-DD44-B070-A80E553C0BFD}" destId="{66C57C29-D3C1-964D-B4FE-FF56274FD48C}" srcOrd="0" destOrd="0" parTransId="{F767F6B4-A416-B646-AA3A-D88A34A6E824}" sibTransId="{3A7C4D21-A253-2B42-9877-D3EBEF3DBEE6}"/>
    <dgm:cxn modelId="{64E0A40A-8A0C-894D-A5EF-2E5F07159399}" srcId="{7E6D3FEE-84F0-6243-8B29-E6A84310F134}" destId="{8E460272-BC83-E044-BD16-0B1EBBF2F660}" srcOrd="0" destOrd="0" parTransId="{AFA541E4-9E42-144E-A7AD-C7E1C00620C4}" sibTransId="{8E3C30F1-9D64-194F-A549-3B2D0526CE72}"/>
    <dgm:cxn modelId="{15180798-8354-0D44-A73B-5E41A34E8C75}" type="presOf" srcId="{AFE19BF2-FB12-F849-823D-09E03FDDAF05}" destId="{0BBA04C6-84C3-D044-9ED5-9B6A7F42FD36}" srcOrd="0" destOrd="0" presId="urn:microsoft.com/office/officeart/2008/layout/LinedList"/>
    <dgm:cxn modelId="{4A50007E-D8A4-2B46-B9A2-E5267C663F78}" srcId="{22FF33EA-349F-4040-AA11-4D6F5B82D62A}" destId="{DC12DF57-328D-8348-BCB1-5BB28194ACDB}" srcOrd="0" destOrd="0" parTransId="{DE0C1741-23B3-8E4E-ACE1-AF039AF38951}" sibTransId="{60F55755-2AFA-2B46-BA58-287B8A5F65DC}"/>
    <dgm:cxn modelId="{C376D528-F803-9A40-A596-31158205A7F6}" type="presOf" srcId="{66C57C29-D3C1-964D-B4FE-FF56274FD48C}" destId="{E75738A3-9348-3140-B1EE-772AF4ADC1EC}" srcOrd="0" destOrd="0" presId="urn:microsoft.com/office/officeart/2008/layout/LinedList"/>
    <dgm:cxn modelId="{17B53595-EF8C-264F-928B-EA8CEFF01E35}" type="presOf" srcId="{5E1AF2F1-BDBA-CC4E-B542-F78CC2D93DCE}" destId="{312F4804-6930-C64B-A520-0D401641D44F}" srcOrd="0" destOrd="0" presId="urn:microsoft.com/office/officeart/2008/layout/LinedList"/>
    <dgm:cxn modelId="{B6A04565-574F-CA4E-B68A-D84261ED794A}" srcId="{7103F112-648B-9D4C-BD5E-82A79710E939}" destId="{AFE19BF2-FB12-F849-823D-09E03FDDAF05}" srcOrd="0" destOrd="0" parTransId="{47201924-CE42-1548-AD1F-7ECDD29FE4B1}" sibTransId="{F0353376-E739-804A-A24B-F3D295B17C4B}"/>
    <dgm:cxn modelId="{E0159B35-F515-0146-8131-81CEACADC8A8}" srcId="{5E1AF2F1-BDBA-CC4E-B542-F78CC2D93DCE}" destId="{9E28D22E-08AC-894A-B729-33FAD2F779C2}" srcOrd="0" destOrd="0" parTransId="{79910B1F-B50D-C64C-BB9F-A5ADE772CEBC}" sibTransId="{25B3AA90-48D9-D446-A669-EBDF26B61922}"/>
    <dgm:cxn modelId="{89A52DAF-6EB0-7E4E-9073-9AD0DFDC3F58}" type="presOf" srcId="{018BA72F-F3B1-DD44-B070-A80E553C0BFD}" destId="{935B8B0A-DDAA-B845-8C18-1D595BDCC291}" srcOrd="0" destOrd="0" presId="urn:microsoft.com/office/officeart/2008/layout/LinedList"/>
    <dgm:cxn modelId="{99787331-9225-304F-A868-40923624E687}" srcId="{7103F112-648B-9D4C-BD5E-82A79710E939}" destId="{018BA72F-F3B1-DD44-B070-A80E553C0BFD}" srcOrd="1" destOrd="0" parTransId="{A8523269-BE68-604A-8CA1-7850D0A18177}" sibTransId="{D3D2E636-8C6B-AA46-8F90-E801D606A77C}"/>
    <dgm:cxn modelId="{8E9EF8F8-1D7B-3E49-A1F3-DBE0131D10B7}" srcId="{7103F112-648B-9D4C-BD5E-82A79710E939}" destId="{7E6D3FEE-84F0-6243-8B29-E6A84310F134}" srcOrd="2" destOrd="0" parTransId="{A2977163-A4AE-8C47-A11F-BC15807E207A}" sibTransId="{B1166BAC-C476-364F-B61B-2181B4A06889}"/>
    <dgm:cxn modelId="{EBC65E77-B1F2-DF48-857E-21390EF56470}" type="presOf" srcId="{9E28D22E-08AC-894A-B729-33FAD2F779C2}" destId="{778430BB-6DEA-7E45-855B-3F963F35D47A}" srcOrd="0" destOrd="0" presId="urn:microsoft.com/office/officeart/2008/layout/LinedList"/>
    <dgm:cxn modelId="{6FD5B17A-D4FC-EE49-96EB-61127C6B9DF0}" type="presParOf" srcId="{0552F10D-E803-4A4E-B7BE-C1187B5A8DF0}" destId="{0208B505-EE9D-AB40-9CB7-3A9E498280E8}" srcOrd="0" destOrd="0" presId="urn:microsoft.com/office/officeart/2008/layout/LinedList"/>
    <dgm:cxn modelId="{0C97E3F7-6EDD-B74D-A15E-7D5818F7235E}" type="presParOf" srcId="{0552F10D-E803-4A4E-B7BE-C1187B5A8DF0}" destId="{A903918E-C5B0-E541-AF9E-4FFF80C2C758}" srcOrd="1" destOrd="0" presId="urn:microsoft.com/office/officeart/2008/layout/LinedList"/>
    <dgm:cxn modelId="{3E0DD4DB-D90E-D64E-B731-B1B5193607A8}" type="presParOf" srcId="{A903918E-C5B0-E541-AF9E-4FFF80C2C758}" destId="{0BBA04C6-84C3-D044-9ED5-9B6A7F42FD36}" srcOrd="0" destOrd="0" presId="urn:microsoft.com/office/officeart/2008/layout/LinedList"/>
    <dgm:cxn modelId="{2865F22F-988B-3149-83AC-7A5180B37A31}" type="presParOf" srcId="{A903918E-C5B0-E541-AF9E-4FFF80C2C758}" destId="{8DA13BC4-4449-E04A-9680-8E050E520B44}" srcOrd="1" destOrd="0" presId="urn:microsoft.com/office/officeart/2008/layout/LinedList"/>
    <dgm:cxn modelId="{91C52B82-59EE-E845-BC7A-E1817B3CECFE}" type="presParOf" srcId="{8DA13BC4-4449-E04A-9680-8E050E520B44}" destId="{3087FE25-42CB-F948-B477-C1BA03D81653}" srcOrd="0" destOrd="0" presId="urn:microsoft.com/office/officeart/2008/layout/LinedList"/>
    <dgm:cxn modelId="{2233CD72-14A3-2C44-BAA7-DB7134F1852C}" type="presParOf" srcId="{8DA13BC4-4449-E04A-9680-8E050E520B44}" destId="{73BE3328-87F2-3F4F-BC60-D31915308A22}" srcOrd="1" destOrd="0" presId="urn:microsoft.com/office/officeart/2008/layout/LinedList"/>
    <dgm:cxn modelId="{1CF77F87-0448-C441-BD75-EE0EE261F8D9}" type="presParOf" srcId="{73BE3328-87F2-3F4F-BC60-D31915308A22}" destId="{281C5C84-AA98-F847-80FC-3CB25E7C8B2A}" srcOrd="0" destOrd="0" presId="urn:microsoft.com/office/officeart/2008/layout/LinedList"/>
    <dgm:cxn modelId="{8F1AC661-75A1-2544-95F9-D55DF10B9246}" type="presParOf" srcId="{73BE3328-87F2-3F4F-BC60-D31915308A22}" destId="{80C66573-1441-9648-AFD6-9C3993BC4323}" srcOrd="1" destOrd="0" presId="urn:microsoft.com/office/officeart/2008/layout/LinedList"/>
    <dgm:cxn modelId="{97B1070A-2F58-4A4D-93D2-E8FCE7B85FEE}" type="presParOf" srcId="{73BE3328-87F2-3F4F-BC60-D31915308A22}" destId="{A91B3400-CAC9-E84A-8BEB-1DC93CD53AF9}" srcOrd="2" destOrd="0" presId="urn:microsoft.com/office/officeart/2008/layout/LinedList"/>
    <dgm:cxn modelId="{1CD7A2B6-B24D-CB4B-A356-33C8C4B145E5}" type="presParOf" srcId="{8DA13BC4-4449-E04A-9680-8E050E520B44}" destId="{41D53EB0-3D2C-A44E-9A8A-FDF06D28C7B2}" srcOrd="2" destOrd="0" presId="urn:microsoft.com/office/officeart/2008/layout/LinedList"/>
    <dgm:cxn modelId="{DBDD014A-00CE-FB48-9649-0DA4905A46F8}" type="presParOf" srcId="{8DA13BC4-4449-E04A-9680-8E050E520B44}" destId="{18CEA8C3-B29D-FB4A-8052-14D22FB2B7D9}" srcOrd="3" destOrd="0" presId="urn:microsoft.com/office/officeart/2008/layout/LinedList"/>
    <dgm:cxn modelId="{655AF33D-455D-AA4E-AC39-1C04D0DB7425}" type="presParOf" srcId="{0552F10D-E803-4A4E-B7BE-C1187B5A8DF0}" destId="{6A1B0413-101D-234C-87F6-256DDDA3B5CD}" srcOrd="2" destOrd="0" presId="urn:microsoft.com/office/officeart/2008/layout/LinedList"/>
    <dgm:cxn modelId="{8DA2BC20-D9FA-7646-B404-3EFA27C07488}" type="presParOf" srcId="{0552F10D-E803-4A4E-B7BE-C1187B5A8DF0}" destId="{986B2E5F-4623-5E42-8338-F35DEA057B33}" srcOrd="3" destOrd="0" presId="urn:microsoft.com/office/officeart/2008/layout/LinedList"/>
    <dgm:cxn modelId="{F9DC3727-6FA6-DB47-AFC4-931236049F63}" type="presParOf" srcId="{986B2E5F-4623-5E42-8338-F35DEA057B33}" destId="{935B8B0A-DDAA-B845-8C18-1D595BDCC291}" srcOrd="0" destOrd="0" presId="urn:microsoft.com/office/officeart/2008/layout/LinedList"/>
    <dgm:cxn modelId="{AA434B4E-D7FD-0646-8128-150E8703FD53}" type="presParOf" srcId="{986B2E5F-4623-5E42-8338-F35DEA057B33}" destId="{6984D881-2107-C248-9117-DF077A1F8076}" srcOrd="1" destOrd="0" presId="urn:microsoft.com/office/officeart/2008/layout/LinedList"/>
    <dgm:cxn modelId="{403E527D-AA6F-364C-9A6B-37B6DDE647ED}" type="presParOf" srcId="{6984D881-2107-C248-9117-DF077A1F8076}" destId="{A68EE800-8B56-FF42-A559-9071C356D4F0}" srcOrd="0" destOrd="0" presId="urn:microsoft.com/office/officeart/2008/layout/LinedList"/>
    <dgm:cxn modelId="{405F0129-06A1-D148-98D4-FA9AB1B67F81}" type="presParOf" srcId="{6984D881-2107-C248-9117-DF077A1F8076}" destId="{3FCA90FE-6D63-254C-A322-832488A7BD06}" srcOrd="1" destOrd="0" presId="urn:microsoft.com/office/officeart/2008/layout/LinedList"/>
    <dgm:cxn modelId="{72E7BB5E-0C3B-2143-BDA9-BCC1B4B09B05}" type="presParOf" srcId="{3FCA90FE-6D63-254C-A322-832488A7BD06}" destId="{DEEA4F83-3414-A345-A642-CE9C8EA1BBBC}" srcOrd="0" destOrd="0" presId="urn:microsoft.com/office/officeart/2008/layout/LinedList"/>
    <dgm:cxn modelId="{EE2EEBBC-EE41-484C-871F-BD3EC2685285}" type="presParOf" srcId="{3FCA90FE-6D63-254C-A322-832488A7BD06}" destId="{E75738A3-9348-3140-B1EE-772AF4ADC1EC}" srcOrd="1" destOrd="0" presId="urn:microsoft.com/office/officeart/2008/layout/LinedList"/>
    <dgm:cxn modelId="{F2202704-2A4A-B144-85AF-599D5183C08E}" type="presParOf" srcId="{3FCA90FE-6D63-254C-A322-832488A7BD06}" destId="{21296553-4801-0941-BE8A-5019DAD053B5}" srcOrd="2" destOrd="0" presId="urn:microsoft.com/office/officeart/2008/layout/LinedList"/>
    <dgm:cxn modelId="{AF46EB92-419E-CF42-97DF-52A579570F9A}" type="presParOf" srcId="{6984D881-2107-C248-9117-DF077A1F8076}" destId="{82ADCA54-187B-204A-B378-E1D4D789C7B2}" srcOrd="2" destOrd="0" presId="urn:microsoft.com/office/officeart/2008/layout/LinedList"/>
    <dgm:cxn modelId="{75BE9D2A-AA7D-5D44-97E9-8F646916610F}" type="presParOf" srcId="{6984D881-2107-C248-9117-DF077A1F8076}" destId="{FCFAA56D-C1F3-D544-9127-F789FBAE1D5D}" srcOrd="3" destOrd="0" presId="urn:microsoft.com/office/officeart/2008/layout/LinedList"/>
    <dgm:cxn modelId="{EFF97847-1507-3640-900C-92C1A4CA3F2B}" type="presParOf" srcId="{0552F10D-E803-4A4E-B7BE-C1187B5A8DF0}" destId="{2D4C91BE-54BF-5A46-B750-668CD8C0C1EB}" srcOrd="4" destOrd="0" presId="urn:microsoft.com/office/officeart/2008/layout/LinedList"/>
    <dgm:cxn modelId="{5E8D75EE-E64F-D646-882C-173C48955688}" type="presParOf" srcId="{0552F10D-E803-4A4E-B7BE-C1187B5A8DF0}" destId="{FB09C9D0-87B0-A441-B350-7CE871C17544}" srcOrd="5" destOrd="0" presId="urn:microsoft.com/office/officeart/2008/layout/LinedList"/>
    <dgm:cxn modelId="{6CB371A7-77B2-1F48-B003-605FDDB3B3B4}" type="presParOf" srcId="{FB09C9D0-87B0-A441-B350-7CE871C17544}" destId="{58262EFF-5FFC-E545-BF7C-24A859E8CE5E}" srcOrd="0" destOrd="0" presId="urn:microsoft.com/office/officeart/2008/layout/LinedList"/>
    <dgm:cxn modelId="{A464F2BC-28A0-6841-9464-A7828C3D0B7E}" type="presParOf" srcId="{FB09C9D0-87B0-A441-B350-7CE871C17544}" destId="{A0D0E1C0-D633-E549-A8DA-9F9007E2D5DE}" srcOrd="1" destOrd="0" presId="urn:microsoft.com/office/officeart/2008/layout/LinedList"/>
    <dgm:cxn modelId="{9E33C56D-6881-664B-8A95-1A2013E487A7}" type="presParOf" srcId="{A0D0E1C0-D633-E549-A8DA-9F9007E2D5DE}" destId="{59FB050B-E751-414E-BA9C-77684859E9A3}" srcOrd="0" destOrd="0" presId="urn:microsoft.com/office/officeart/2008/layout/LinedList"/>
    <dgm:cxn modelId="{F28634BD-ACCB-E94A-B968-F5DAD2790B6F}" type="presParOf" srcId="{A0D0E1C0-D633-E549-A8DA-9F9007E2D5DE}" destId="{DA86F2EA-ABA4-7341-8977-C71D5CE75FFF}" srcOrd="1" destOrd="0" presId="urn:microsoft.com/office/officeart/2008/layout/LinedList"/>
    <dgm:cxn modelId="{62641388-52D1-DB4A-85DD-C04245B112D9}" type="presParOf" srcId="{DA86F2EA-ABA4-7341-8977-C71D5CE75FFF}" destId="{CA638B74-90CF-F649-82D7-B316DC67485A}" srcOrd="0" destOrd="0" presId="urn:microsoft.com/office/officeart/2008/layout/LinedList"/>
    <dgm:cxn modelId="{0608EB42-34DD-7748-9E94-7654688C2ACD}" type="presParOf" srcId="{DA86F2EA-ABA4-7341-8977-C71D5CE75FFF}" destId="{FBDD2D8D-804A-5C48-819F-59F7B4182C59}" srcOrd="1" destOrd="0" presId="urn:microsoft.com/office/officeart/2008/layout/LinedList"/>
    <dgm:cxn modelId="{DC2FDCAC-8E12-5E46-8F82-140C9EDAE0B5}" type="presParOf" srcId="{DA86F2EA-ABA4-7341-8977-C71D5CE75FFF}" destId="{A126CA20-6ABC-1148-BD73-62DD0E0BA14E}" srcOrd="2" destOrd="0" presId="urn:microsoft.com/office/officeart/2008/layout/LinedList"/>
    <dgm:cxn modelId="{7F035D6B-39A5-4744-A031-BFDF533D44AC}" type="presParOf" srcId="{A0D0E1C0-D633-E549-A8DA-9F9007E2D5DE}" destId="{245F076F-4DA6-A24F-AC0F-18E93354DE7F}" srcOrd="2" destOrd="0" presId="urn:microsoft.com/office/officeart/2008/layout/LinedList"/>
    <dgm:cxn modelId="{027B77C9-E107-A44F-B1C5-878D2A5FA73D}" type="presParOf" srcId="{A0D0E1C0-D633-E549-A8DA-9F9007E2D5DE}" destId="{CD42DE42-4574-E143-A90D-F453F3A36228}" srcOrd="3" destOrd="0" presId="urn:microsoft.com/office/officeart/2008/layout/LinedList"/>
    <dgm:cxn modelId="{7FBFD425-3B0B-AB48-AD43-4D27CB89D56E}" type="presParOf" srcId="{0552F10D-E803-4A4E-B7BE-C1187B5A8DF0}" destId="{2F8874AD-1F9C-D447-B161-8080E393D00C}" srcOrd="6" destOrd="0" presId="urn:microsoft.com/office/officeart/2008/layout/LinedList"/>
    <dgm:cxn modelId="{D4D77DAD-3EDF-AE47-A60B-E46B5DCB5758}" type="presParOf" srcId="{0552F10D-E803-4A4E-B7BE-C1187B5A8DF0}" destId="{5C31EBFE-8E73-5D4A-9E0D-918CB9540540}" srcOrd="7" destOrd="0" presId="urn:microsoft.com/office/officeart/2008/layout/LinedList"/>
    <dgm:cxn modelId="{5B7559D7-D51A-A244-8D45-393C514FB26B}" type="presParOf" srcId="{5C31EBFE-8E73-5D4A-9E0D-918CB9540540}" destId="{E04EFF70-AAB8-4D4F-97CC-736C16D589E0}" srcOrd="0" destOrd="0" presId="urn:microsoft.com/office/officeart/2008/layout/LinedList"/>
    <dgm:cxn modelId="{95B28279-9F08-2549-82C5-E964BF141659}" type="presParOf" srcId="{5C31EBFE-8E73-5D4A-9E0D-918CB9540540}" destId="{2252E36C-D4D4-8B46-ADCF-A0E8837D0FD4}" srcOrd="1" destOrd="0" presId="urn:microsoft.com/office/officeart/2008/layout/LinedList"/>
    <dgm:cxn modelId="{EBAA3239-C204-BB4D-A1D4-BD19E51EAF8A}" type="presParOf" srcId="{2252E36C-D4D4-8B46-ADCF-A0E8837D0FD4}" destId="{054C45D1-E853-194A-927B-D9D167A6EC69}" srcOrd="0" destOrd="0" presId="urn:microsoft.com/office/officeart/2008/layout/LinedList"/>
    <dgm:cxn modelId="{D4FB5AF7-9343-7C42-A9D5-21C90E4D5ED2}" type="presParOf" srcId="{2252E36C-D4D4-8B46-ADCF-A0E8837D0FD4}" destId="{AEE1CE6B-1DE8-E54A-8BE1-32187C3D6781}" srcOrd="1" destOrd="0" presId="urn:microsoft.com/office/officeart/2008/layout/LinedList"/>
    <dgm:cxn modelId="{19BFD951-AE12-A74D-AFCF-F8B1C5BFF765}" type="presParOf" srcId="{AEE1CE6B-1DE8-E54A-8BE1-32187C3D6781}" destId="{605AA926-4154-874A-8F00-36B7E57367A9}" srcOrd="0" destOrd="0" presId="urn:microsoft.com/office/officeart/2008/layout/LinedList"/>
    <dgm:cxn modelId="{3A86470A-13AD-CB43-9F96-97D8F2D500E7}" type="presParOf" srcId="{AEE1CE6B-1DE8-E54A-8BE1-32187C3D6781}" destId="{F41EB434-C544-EC4B-9881-6AA0FBDC8D73}" srcOrd="1" destOrd="0" presId="urn:microsoft.com/office/officeart/2008/layout/LinedList"/>
    <dgm:cxn modelId="{20EBB7C1-C755-A94C-95F6-A3DCB5741CDA}" type="presParOf" srcId="{AEE1CE6B-1DE8-E54A-8BE1-32187C3D6781}" destId="{220E5C73-E03F-DA4C-8E5C-68B5A22B1AA5}" srcOrd="2" destOrd="0" presId="urn:microsoft.com/office/officeart/2008/layout/LinedList"/>
    <dgm:cxn modelId="{D65E9FED-C9DA-5F4C-B171-0B7D32FCECB2}" type="presParOf" srcId="{2252E36C-D4D4-8B46-ADCF-A0E8837D0FD4}" destId="{B7D81BC8-2C7E-9548-90B4-4FD1A0F3ED54}" srcOrd="2" destOrd="0" presId="urn:microsoft.com/office/officeart/2008/layout/LinedList"/>
    <dgm:cxn modelId="{CD833C0A-54E2-084E-BF84-7B238E347657}" type="presParOf" srcId="{2252E36C-D4D4-8B46-ADCF-A0E8837D0FD4}" destId="{C7172E85-3BE2-F14E-A2C9-05C3982F102B}" srcOrd="3" destOrd="0" presId="urn:microsoft.com/office/officeart/2008/layout/LinedList"/>
    <dgm:cxn modelId="{099E94B1-46AD-7F42-95F2-3C8DC5B662AB}" type="presParOf" srcId="{0552F10D-E803-4A4E-B7BE-C1187B5A8DF0}" destId="{282B26D3-56AC-0845-A623-F058F7F50281}" srcOrd="8" destOrd="0" presId="urn:microsoft.com/office/officeart/2008/layout/LinedList"/>
    <dgm:cxn modelId="{FD7EFC00-7166-2C43-A2AC-A4857EB3370A}" type="presParOf" srcId="{0552F10D-E803-4A4E-B7BE-C1187B5A8DF0}" destId="{199B2989-EFC3-0042-A298-355278BB3F46}" srcOrd="9" destOrd="0" presId="urn:microsoft.com/office/officeart/2008/layout/LinedList"/>
    <dgm:cxn modelId="{91A62109-6986-FC46-A7EF-4C2178F28553}" type="presParOf" srcId="{199B2989-EFC3-0042-A298-355278BB3F46}" destId="{312F4804-6930-C64B-A520-0D401641D44F}" srcOrd="0" destOrd="0" presId="urn:microsoft.com/office/officeart/2008/layout/LinedList"/>
    <dgm:cxn modelId="{B67348BF-01C3-7642-ABBB-3FEF4326C19A}" type="presParOf" srcId="{199B2989-EFC3-0042-A298-355278BB3F46}" destId="{820A0E0F-35A0-8145-8ABB-4944A6F2AA8B}" srcOrd="1" destOrd="0" presId="urn:microsoft.com/office/officeart/2008/layout/LinedList"/>
    <dgm:cxn modelId="{AE77F589-2DCB-E249-BCDF-3CF08368D3D9}" type="presParOf" srcId="{820A0E0F-35A0-8145-8ABB-4944A6F2AA8B}" destId="{417D428C-57C4-974C-8BDF-6E59D6F33644}" srcOrd="0" destOrd="0" presId="urn:microsoft.com/office/officeart/2008/layout/LinedList"/>
    <dgm:cxn modelId="{E971BA9A-778F-E748-91BB-09EB57FAC3F4}" type="presParOf" srcId="{820A0E0F-35A0-8145-8ABB-4944A6F2AA8B}" destId="{252B8BA6-C6EC-E643-8901-A642E0755A3B}" srcOrd="1" destOrd="0" presId="urn:microsoft.com/office/officeart/2008/layout/LinedList"/>
    <dgm:cxn modelId="{CB3AA924-4DE6-DA47-AE21-108CA1549085}" type="presParOf" srcId="{252B8BA6-C6EC-E643-8901-A642E0755A3B}" destId="{BB6527AC-421D-334D-BB2D-236A10E3FBEC}" srcOrd="0" destOrd="0" presId="urn:microsoft.com/office/officeart/2008/layout/LinedList"/>
    <dgm:cxn modelId="{95C36A4F-F03C-B94D-B1C6-509321FF12FA}" type="presParOf" srcId="{252B8BA6-C6EC-E643-8901-A642E0755A3B}" destId="{778430BB-6DEA-7E45-855B-3F963F35D47A}" srcOrd="1" destOrd="0" presId="urn:microsoft.com/office/officeart/2008/layout/LinedList"/>
    <dgm:cxn modelId="{8242D369-27DC-514D-A34C-F2373CD339A3}" type="presParOf" srcId="{252B8BA6-C6EC-E643-8901-A642E0755A3B}" destId="{40FC29BD-9C33-0642-B34D-527C8DC66F7D}" srcOrd="2" destOrd="0" presId="urn:microsoft.com/office/officeart/2008/layout/LinedList"/>
    <dgm:cxn modelId="{C0F7E49A-8B21-1E41-91E4-752CAEA0812E}" type="presParOf" srcId="{820A0E0F-35A0-8145-8ABB-4944A6F2AA8B}" destId="{B661A7D5-0ACE-F54F-8CAF-5A9736571AFB}" srcOrd="2" destOrd="0" presId="urn:microsoft.com/office/officeart/2008/layout/LinedList"/>
    <dgm:cxn modelId="{789695A8-F182-B74F-9540-D9EB09E9CABB}" type="presParOf" srcId="{820A0E0F-35A0-8145-8ABB-4944A6F2AA8B}" destId="{4B0C9D0B-0445-C34C-8CB9-C05FA7E4FEC9}" srcOrd="3" destOrd="0" presId="urn:microsoft.com/office/officeart/2008/layout/LinedList"/>
    <dgm:cxn modelId="{16795C40-D2E3-2E42-A8C4-00B77205B9EC}" type="presParOf" srcId="{0552F10D-E803-4A4E-B7BE-C1187B5A8DF0}" destId="{400E5D63-9159-0D47-8933-F9ADB5365C55}" srcOrd="10" destOrd="0" presId="urn:microsoft.com/office/officeart/2008/layout/LinedList"/>
    <dgm:cxn modelId="{C81A7EC8-F374-2D41-A672-BAF0C9129D62}" type="presParOf" srcId="{0552F10D-E803-4A4E-B7BE-C1187B5A8DF0}" destId="{1580762C-DAE5-A249-9AD4-8CAB617135B5}" srcOrd="11" destOrd="0" presId="urn:microsoft.com/office/officeart/2008/layout/LinedList"/>
    <dgm:cxn modelId="{422725A0-5A2C-A743-BEC5-06A5ADF8A4DD}" type="presParOf" srcId="{1580762C-DAE5-A249-9AD4-8CAB617135B5}" destId="{E06F22A5-6A3E-A549-B4B1-1DCE61A974FA}" srcOrd="0" destOrd="0" presId="urn:microsoft.com/office/officeart/2008/layout/LinedList"/>
    <dgm:cxn modelId="{F66EC752-5823-5E4C-B579-A29615E6B015}" type="presParOf" srcId="{1580762C-DAE5-A249-9AD4-8CAB617135B5}" destId="{D6A44636-A36B-8944-9362-DCCE78C00F72}" srcOrd="1" destOrd="0" presId="urn:microsoft.com/office/officeart/2008/layout/LinedList"/>
    <dgm:cxn modelId="{EBA5B4F2-840D-2A4B-968C-43B8ECB1D9A0}" type="presParOf" srcId="{D6A44636-A36B-8944-9362-DCCE78C00F72}" destId="{6638062C-D3D9-F540-9D9A-4662CD848E4A}" srcOrd="0" destOrd="0" presId="urn:microsoft.com/office/officeart/2008/layout/LinedList"/>
    <dgm:cxn modelId="{B2FCB2B1-9883-1145-9E60-A06FBE4A1123}" type="presParOf" srcId="{D6A44636-A36B-8944-9362-DCCE78C00F72}" destId="{A37932A4-EB37-A046-95A8-1ED581BD527E}" srcOrd="1" destOrd="0" presId="urn:microsoft.com/office/officeart/2008/layout/LinedList"/>
    <dgm:cxn modelId="{CC81BB5E-AF53-5E46-A57D-D33C9C3CCFEF}" type="presParOf" srcId="{A37932A4-EB37-A046-95A8-1ED581BD527E}" destId="{4B1B9B1C-A2CE-2840-B620-BF12277C58A3}" srcOrd="0" destOrd="0" presId="urn:microsoft.com/office/officeart/2008/layout/LinedList"/>
    <dgm:cxn modelId="{ECA1DC75-09B9-714D-AA66-9AFC5C087E04}" type="presParOf" srcId="{A37932A4-EB37-A046-95A8-1ED581BD527E}" destId="{511C5ECB-6C27-8A45-ACCE-19ECA0434A09}" srcOrd="1" destOrd="0" presId="urn:microsoft.com/office/officeart/2008/layout/LinedList"/>
    <dgm:cxn modelId="{74B76118-E412-A74C-8CF8-78E7EEF2E07E}" type="presParOf" srcId="{A37932A4-EB37-A046-95A8-1ED581BD527E}" destId="{56C3A120-FDE7-964E-BBC5-FAA538BFB3A7}" srcOrd="2" destOrd="0" presId="urn:microsoft.com/office/officeart/2008/layout/LinedList"/>
    <dgm:cxn modelId="{122EB86E-0419-3745-8EAE-C5CCA57821B4}" type="presParOf" srcId="{D6A44636-A36B-8944-9362-DCCE78C00F72}" destId="{C292641E-C815-334E-B876-DAAC4CD61F09}" srcOrd="2" destOrd="0" presId="urn:microsoft.com/office/officeart/2008/layout/LinedList"/>
    <dgm:cxn modelId="{07B3DDAF-7F7A-F541-8D64-2834079B01E3}" type="presParOf" srcId="{D6A44636-A36B-8944-9362-DCCE78C00F72}" destId="{735DB329-D56A-EF41-8C96-2E82991D30DA}"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AAC9B7F-2BEA-B746-BA80-4E6AA22D9A27}"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3D7C0C6B-C3C3-EA42-AD4D-74E8F26C98D1}">
      <dgm:prSet/>
      <dgm:spPr/>
      <dgm:t>
        <a:bodyPr/>
        <a:lstStyle/>
        <a:p>
          <a:pPr rtl="0"/>
          <a:r>
            <a:rPr lang="en-US" smtClean="0"/>
            <a:t>Perspective</a:t>
          </a:r>
          <a:endParaRPr lang="en-US"/>
        </a:p>
      </dgm:t>
    </dgm:pt>
    <dgm:pt modelId="{390B2D08-BE3E-F840-A0AA-F7B15A469D1F}" type="parTrans" cxnId="{A3555F3C-B4C7-8249-938E-B320B5A237FB}">
      <dgm:prSet/>
      <dgm:spPr/>
      <dgm:t>
        <a:bodyPr/>
        <a:lstStyle/>
        <a:p>
          <a:endParaRPr lang="en-US"/>
        </a:p>
      </dgm:t>
    </dgm:pt>
    <dgm:pt modelId="{F4DAD8C4-6B7F-1D40-8DC0-DB25E1A6A905}" type="sibTrans" cxnId="{A3555F3C-B4C7-8249-938E-B320B5A237FB}">
      <dgm:prSet/>
      <dgm:spPr/>
      <dgm:t>
        <a:bodyPr/>
        <a:lstStyle/>
        <a:p>
          <a:endParaRPr lang="en-US"/>
        </a:p>
      </dgm:t>
    </dgm:pt>
    <dgm:pt modelId="{A0CE1C98-5163-CB42-947E-01C87397E97C}">
      <dgm:prSet/>
      <dgm:spPr/>
      <dgm:t>
        <a:bodyPr/>
        <a:lstStyle/>
        <a:p>
          <a:pPr rtl="0"/>
          <a:r>
            <a:rPr lang="en-US" smtClean="0"/>
            <a:t>Humanistic Perspective</a:t>
          </a:r>
          <a:endParaRPr lang="en-US"/>
        </a:p>
      </dgm:t>
    </dgm:pt>
    <dgm:pt modelId="{E43AFBCF-F716-2E42-87C9-23DF9641CE29}" type="parTrans" cxnId="{F146BF46-8E04-E445-95B1-AE3F5F6452AE}">
      <dgm:prSet/>
      <dgm:spPr/>
      <dgm:t>
        <a:bodyPr/>
        <a:lstStyle/>
        <a:p>
          <a:endParaRPr lang="en-US"/>
        </a:p>
      </dgm:t>
    </dgm:pt>
    <dgm:pt modelId="{6EDE7859-371D-474E-9B8C-BE600A729641}" type="sibTrans" cxnId="{F146BF46-8E04-E445-95B1-AE3F5F6452AE}">
      <dgm:prSet/>
      <dgm:spPr/>
      <dgm:t>
        <a:bodyPr/>
        <a:lstStyle/>
        <a:p>
          <a:endParaRPr lang="en-US"/>
        </a:p>
      </dgm:t>
    </dgm:pt>
    <dgm:pt modelId="{773333A0-85F7-C44E-A4D8-95D0B614F1B7}">
      <dgm:prSet/>
      <dgm:spPr/>
      <dgm:t>
        <a:bodyPr/>
        <a:lstStyle/>
        <a:p>
          <a:pPr rtl="0"/>
          <a:r>
            <a:rPr lang="en-US" smtClean="0"/>
            <a:t>Theorist</a:t>
          </a:r>
          <a:endParaRPr lang="en-US"/>
        </a:p>
      </dgm:t>
    </dgm:pt>
    <dgm:pt modelId="{0821CA80-808D-EE41-B038-8D9505D92765}" type="parTrans" cxnId="{4C303857-7AF8-834F-8BC0-9A89378B635D}">
      <dgm:prSet/>
      <dgm:spPr/>
      <dgm:t>
        <a:bodyPr/>
        <a:lstStyle/>
        <a:p>
          <a:endParaRPr lang="en-US"/>
        </a:p>
      </dgm:t>
    </dgm:pt>
    <dgm:pt modelId="{8E3A4C13-614D-3149-A19C-F5FA142123C1}" type="sibTrans" cxnId="{4C303857-7AF8-834F-8BC0-9A89378B635D}">
      <dgm:prSet/>
      <dgm:spPr/>
      <dgm:t>
        <a:bodyPr/>
        <a:lstStyle/>
        <a:p>
          <a:endParaRPr lang="en-US"/>
        </a:p>
      </dgm:t>
    </dgm:pt>
    <dgm:pt modelId="{F3174558-AFE7-CB4E-9E38-F5693C3D64CF}">
      <dgm:prSet/>
      <dgm:spPr/>
      <dgm:t>
        <a:bodyPr/>
        <a:lstStyle/>
        <a:p>
          <a:pPr rtl="0"/>
          <a:r>
            <a:rPr lang="en-US" smtClean="0"/>
            <a:t>Carl Rogers; Abraham Maslow</a:t>
          </a:r>
          <a:endParaRPr lang="en-US"/>
        </a:p>
      </dgm:t>
    </dgm:pt>
    <dgm:pt modelId="{4A287F2E-A0F6-3D4B-940F-3257D61D8E77}" type="parTrans" cxnId="{C8070945-7568-BA4C-8A7C-40E5886EFE19}">
      <dgm:prSet/>
      <dgm:spPr/>
      <dgm:t>
        <a:bodyPr/>
        <a:lstStyle/>
        <a:p>
          <a:endParaRPr lang="en-US"/>
        </a:p>
      </dgm:t>
    </dgm:pt>
    <dgm:pt modelId="{6460228A-972E-1443-8D30-7A7E16B81D8C}" type="sibTrans" cxnId="{C8070945-7568-BA4C-8A7C-40E5886EFE19}">
      <dgm:prSet/>
      <dgm:spPr/>
      <dgm:t>
        <a:bodyPr/>
        <a:lstStyle/>
        <a:p>
          <a:endParaRPr lang="en-US"/>
        </a:p>
      </dgm:t>
    </dgm:pt>
    <dgm:pt modelId="{112787B8-19B6-8241-A98F-FDB5A19A9961}">
      <dgm:prSet/>
      <dgm:spPr/>
      <dgm:t>
        <a:bodyPr/>
        <a:lstStyle/>
        <a:p>
          <a:pPr rtl="0"/>
          <a:r>
            <a:rPr lang="en-US" smtClean="0"/>
            <a:t>What develops</a:t>
          </a:r>
          <a:endParaRPr lang="en-US"/>
        </a:p>
      </dgm:t>
    </dgm:pt>
    <dgm:pt modelId="{D1AB2A03-10A1-954A-B889-B48FF2268E8E}" type="parTrans" cxnId="{9027DD1E-E68F-7043-B646-96AFE7C2EBD7}">
      <dgm:prSet/>
      <dgm:spPr/>
      <dgm:t>
        <a:bodyPr/>
        <a:lstStyle/>
        <a:p>
          <a:endParaRPr lang="en-US"/>
        </a:p>
      </dgm:t>
    </dgm:pt>
    <dgm:pt modelId="{1DCD2339-C9EA-DD41-9935-DF37B14754EB}" type="sibTrans" cxnId="{9027DD1E-E68F-7043-B646-96AFE7C2EBD7}">
      <dgm:prSet/>
      <dgm:spPr/>
      <dgm:t>
        <a:bodyPr/>
        <a:lstStyle/>
        <a:p>
          <a:endParaRPr lang="en-US"/>
        </a:p>
      </dgm:t>
    </dgm:pt>
    <dgm:pt modelId="{B98BBA3E-51FC-F041-B3EC-48B207BC7662}">
      <dgm:prSet/>
      <dgm:spPr/>
      <dgm:t>
        <a:bodyPr/>
        <a:lstStyle/>
        <a:p>
          <a:pPr rtl="0"/>
          <a:r>
            <a:rPr lang="en-US" smtClean="0"/>
            <a:t>Focus on each individual's ability and motivation to reach more advanced levels of maturity; people naturally seek to reach full potential</a:t>
          </a:r>
          <a:endParaRPr lang="en-US"/>
        </a:p>
      </dgm:t>
    </dgm:pt>
    <dgm:pt modelId="{04AF3246-056E-1D46-AD5E-B926F442184D}" type="parTrans" cxnId="{AEA678E2-49EC-C149-928B-78EBD774C89C}">
      <dgm:prSet/>
      <dgm:spPr/>
      <dgm:t>
        <a:bodyPr/>
        <a:lstStyle/>
        <a:p>
          <a:endParaRPr lang="en-US"/>
        </a:p>
      </dgm:t>
    </dgm:pt>
    <dgm:pt modelId="{6B1565F7-3792-F947-BF74-B3AFD8A50E0C}" type="sibTrans" cxnId="{AEA678E2-49EC-C149-928B-78EBD774C89C}">
      <dgm:prSet/>
      <dgm:spPr/>
      <dgm:t>
        <a:bodyPr/>
        <a:lstStyle/>
        <a:p>
          <a:endParaRPr lang="en-US"/>
        </a:p>
      </dgm:t>
    </dgm:pt>
    <dgm:pt modelId="{32458762-461C-1848-9E4B-EB66323810BD}">
      <dgm:prSet/>
      <dgm:spPr/>
      <dgm:t>
        <a:bodyPr/>
        <a:lstStyle/>
        <a:p>
          <a:pPr rtl="0"/>
          <a:r>
            <a:rPr lang="en-US" smtClean="0"/>
            <a:t>How development proceeds</a:t>
          </a:r>
          <a:endParaRPr lang="en-US"/>
        </a:p>
      </dgm:t>
    </dgm:pt>
    <dgm:pt modelId="{66837661-EA7B-DB4E-B2BB-8A8EF1DE8E9F}" type="parTrans" cxnId="{88EBF4BF-089E-9E43-B41B-6DB21C738E4E}">
      <dgm:prSet/>
      <dgm:spPr/>
      <dgm:t>
        <a:bodyPr/>
        <a:lstStyle/>
        <a:p>
          <a:endParaRPr lang="en-US"/>
        </a:p>
      </dgm:t>
    </dgm:pt>
    <dgm:pt modelId="{799DAB81-293C-3C49-BFF4-FA0D9B87E7D6}" type="sibTrans" cxnId="{88EBF4BF-089E-9E43-B41B-6DB21C738E4E}">
      <dgm:prSet/>
      <dgm:spPr/>
      <dgm:t>
        <a:bodyPr/>
        <a:lstStyle/>
        <a:p>
          <a:endParaRPr lang="en-US"/>
        </a:p>
      </dgm:t>
    </dgm:pt>
    <dgm:pt modelId="{30BB12F4-9B75-6C41-8797-08B75BF51614}">
      <dgm:prSet/>
      <dgm:spPr/>
      <dgm:t>
        <a:bodyPr/>
        <a:lstStyle/>
        <a:p>
          <a:pPr rtl="0"/>
          <a:r>
            <a:rPr lang="en-US" smtClean="0"/>
            <a:t>Free of supernaturalism, approach recognizes human beings as a part of nature and holds that values (religious, ethical, social, or political) have their source in human experience and culture</a:t>
          </a:r>
          <a:endParaRPr lang="en-US"/>
        </a:p>
      </dgm:t>
    </dgm:pt>
    <dgm:pt modelId="{4781E1B0-B66A-5E4E-831D-A20EE1E7354A}" type="parTrans" cxnId="{C7CD3A16-90D3-884C-8350-04E6A4658256}">
      <dgm:prSet/>
      <dgm:spPr/>
      <dgm:t>
        <a:bodyPr/>
        <a:lstStyle/>
        <a:p>
          <a:endParaRPr lang="en-US"/>
        </a:p>
      </dgm:t>
    </dgm:pt>
    <dgm:pt modelId="{E5C717C6-029F-6D40-9ECF-64A0237A6DB9}" type="sibTrans" cxnId="{C7CD3A16-90D3-884C-8350-04E6A4658256}">
      <dgm:prSet/>
      <dgm:spPr/>
      <dgm:t>
        <a:bodyPr/>
        <a:lstStyle/>
        <a:p>
          <a:endParaRPr lang="en-US"/>
        </a:p>
      </dgm:t>
    </dgm:pt>
    <dgm:pt modelId="{E147D8F5-44A3-E945-9D59-5576151BBB5D}">
      <dgm:prSet/>
      <dgm:spPr/>
      <dgm:t>
        <a:bodyPr/>
        <a:lstStyle/>
        <a:p>
          <a:pPr rtl="0"/>
          <a:r>
            <a:rPr lang="en-US" smtClean="0"/>
            <a:t>Principles</a:t>
          </a:r>
          <a:endParaRPr lang="en-US"/>
        </a:p>
      </dgm:t>
    </dgm:pt>
    <dgm:pt modelId="{39F358FC-D1EE-6B42-87F3-0EC9EB9C4250}" type="parTrans" cxnId="{75BEF8C2-EBBB-F449-A729-A10B9B11089A}">
      <dgm:prSet/>
      <dgm:spPr/>
      <dgm:t>
        <a:bodyPr/>
        <a:lstStyle/>
        <a:p>
          <a:endParaRPr lang="en-US"/>
        </a:p>
      </dgm:t>
    </dgm:pt>
    <dgm:pt modelId="{E165D1D1-2691-904D-903B-ACAF800C560C}" type="sibTrans" cxnId="{75BEF8C2-EBBB-F449-A729-A10B9B11089A}">
      <dgm:prSet/>
      <dgm:spPr/>
      <dgm:t>
        <a:bodyPr/>
        <a:lstStyle/>
        <a:p>
          <a:endParaRPr lang="en-US"/>
        </a:p>
      </dgm:t>
    </dgm:pt>
    <dgm:pt modelId="{183C9268-51B1-3343-AA73-5910256F92FF}">
      <dgm:prSet/>
      <dgm:spPr/>
      <dgm:t>
        <a:bodyPr/>
        <a:lstStyle/>
        <a:p>
          <a:pPr rtl="0"/>
          <a:r>
            <a:rPr lang="en-US" smtClean="0"/>
            <a:t>All people have need for positive regard resulting from underlying wish to be loved and respected; positive regard comes from others</a:t>
          </a:r>
          <a:endParaRPr lang="en-US"/>
        </a:p>
      </dgm:t>
    </dgm:pt>
    <dgm:pt modelId="{C0798007-F8B8-9A4B-89DD-1AC382E71397}" type="parTrans" cxnId="{BDD2A64C-2472-924B-A8A3-05198765AB48}">
      <dgm:prSet/>
      <dgm:spPr/>
      <dgm:t>
        <a:bodyPr/>
        <a:lstStyle/>
        <a:p>
          <a:endParaRPr lang="en-US"/>
        </a:p>
      </dgm:t>
    </dgm:pt>
    <dgm:pt modelId="{EE048241-E958-E744-B56A-779CB05186BA}" type="sibTrans" cxnId="{BDD2A64C-2472-924B-A8A3-05198765AB48}">
      <dgm:prSet/>
      <dgm:spPr/>
      <dgm:t>
        <a:bodyPr/>
        <a:lstStyle/>
        <a:p>
          <a:endParaRPr lang="en-US"/>
        </a:p>
      </dgm:t>
    </dgm:pt>
    <dgm:pt modelId="{5C14DDA8-F7DE-E74D-8F42-8208AD5D6B87}">
      <dgm:prSet/>
      <dgm:spPr/>
      <dgm:t>
        <a:bodyPr/>
        <a:lstStyle/>
        <a:p>
          <a:pPr rtl="0"/>
          <a:r>
            <a:rPr lang="en-US" smtClean="0"/>
            <a:t>Other key terms</a:t>
          </a:r>
          <a:endParaRPr lang="en-US"/>
        </a:p>
      </dgm:t>
    </dgm:pt>
    <dgm:pt modelId="{BA2FB28B-EDCE-CF49-B655-92622A00B261}" type="parTrans" cxnId="{BBADDB94-6319-AC42-8090-E223C8631DB3}">
      <dgm:prSet/>
      <dgm:spPr/>
      <dgm:t>
        <a:bodyPr/>
        <a:lstStyle/>
        <a:p>
          <a:endParaRPr lang="en-US"/>
        </a:p>
      </dgm:t>
    </dgm:pt>
    <dgm:pt modelId="{19543101-5C7D-534D-935D-5131D32BDDB7}" type="sibTrans" cxnId="{BBADDB94-6319-AC42-8090-E223C8631DB3}">
      <dgm:prSet/>
      <dgm:spPr/>
      <dgm:t>
        <a:bodyPr/>
        <a:lstStyle/>
        <a:p>
          <a:endParaRPr lang="en-US"/>
        </a:p>
      </dgm:t>
    </dgm:pt>
    <dgm:pt modelId="{F02DB6F3-46D6-0241-89C6-E2781942D84B}">
      <dgm:prSet/>
      <dgm:spPr/>
      <dgm:t>
        <a:bodyPr/>
        <a:lstStyle/>
        <a:p>
          <a:pPr rtl="0"/>
          <a:r>
            <a:rPr lang="en-US" smtClean="0"/>
            <a:t>Free will; positive self-regard; self-actualization</a:t>
          </a:r>
          <a:endParaRPr lang="en-US"/>
        </a:p>
      </dgm:t>
    </dgm:pt>
    <dgm:pt modelId="{0B80F10F-4ED2-CB48-9AA9-8312040F1D8F}" type="parTrans" cxnId="{E55FC8C5-A41A-F442-9C8E-775A4C136B98}">
      <dgm:prSet/>
      <dgm:spPr/>
      <dgm:t>
        <a:bodyPr/>
        <a:lstStyle/>
        <a:p>
          <a:endParaRPr lang="en-US"/>
        </a:p>
      </dgm:t>
    </dgm:pt>
    <dgm:pt modelId="{C31F948D-78DB-C34F-9D8C-C0BEBA35F0FD}" type="sibTrans" cxnId="{E55FC8C5-A41A-F442-9C8E-775A4C136B98}">
      <dgm:prSet/>
      <dgm:spPr/>
      <dgm:t>
        <a:bodyPr/>
        <a:lstStyle/>
        <a:p>
          <a:endParaRPr lang="en-US"/>
        </a:p>
      </dgm:t>
    </dgm:pt>
    <dgm:pt modelId="{FC4497DE-972C-2E4D-A6EB-F9170A8BE518}" type="pres">
      <dgm:prSet presAssocID="{3AAC9B7F-2BEA-B746-BA80-4E6AA22D9A27}" presName="vert0" presStyleCnt="0">
        <dgm:presLayoutVars>
          <dgm:dir/>
          <dgm:animOne val="branch"/>
          <dgm:animLvl val="lvl"/>
        </dgm:presLayoutVars>
      </dgm:prSet>
      <dgm:spPr/>
      <dgm:t>
        <a:bodyPr/>
        <a:lstStyle/>
        <a:p>
          <a:endParaRPr lang="en-US"/>
        </a:p>
      </dgm:t>
    </dgm:pt>
    <dgm:pt modelId="{DAA4904F-8AF8-DB40-AA5C-2563443BFDBE}" type="pres">
      <dgm:prSet presAssocID="{3D7C0C6B-C3C3-EA42-AD4D-74E8F26C98D1}" presName="thickLine" presStyleLbl="alignNode1" presStyleIdx="0" presStyleCnt="6"/>
      <dgm:spPr/>
    </dgm:pt>
    <dgm:pt modelId="{FA76F724-94B6-A14D-B294-AA846CF02C71}" type="pres">
      <dgm:prSet presAssocID="{3D7C0C6B-C3C3-EA42-AD4D-74E8F26C98D1}" presName="horz1" presStyleCnt="0"/>
      <dgm:spPr/>
    </dgm:pt>
    <dgm:pt modelId="{85847B0C-CBC7-8347-8DFA-D308FE0DC3F1}" type="pres">
      <dgm:prSet presAssocID="{3D7C0C6B-C3C3-EA42-AD4D-74E8F26C98D1}" presName="tx1" presStyleLbl="revTx" presStyleIdx="0" presStyleCnt="12"/>
      <dgm:spPr/>
      <dgm:t>
        <a:bodyPr/>
        <a:lstStyle/>
        <a:p>
          <a:endParaRPr lang="en-US"/>
        </a:p>
      </dgm:t>
    </dgm:pt>
    <dgm:pt modelId="{D27789A9-34EF-0C42-A0AE-A470A19C9B6B}" type="pres">
      <dgm:prSet presAssocID="{3D7C0C6B-C3C3-EA42-AD4D-74E8F26C98D1}" presName="vert1" presStyleCnt="0"/>
      <dgm:spPr/>
    </dgm:pt>
    <dgm:pt modelId="{28D42FC8-9DDF-7147-A0F3-C52772ADFE4E}" type="pres">
      <dgm:prSet presAssocID="{A0CE1C98-5163-CB42-947E-01C87397E97C}" presName="vertSpace2a" presStyleCnt="0"/>
      <dgm:spPr/>
    </dgm:pt>
    <dgm:pt modelId="{D2107823-6A9B-AF42-9612-0D1217720F78}" type="pres">
      <dgm:prSet presAssocID="{A0CE1C98-5163-CB42-947E-01C87397E97C}" presName="horz2" presStyleCnt="0"/>
      <dgm:spPr/>
    </dgm:pt>
    <dgm:pt modelId="{2E819D27-2DC0-8942-B625-B88D45EBC7B7}" type="pres">
      <dgm:prSet presAssocID="{A0CE1C98-5163-CB42-947E-01C87397E97C}" presName="horzSpace2" presStyleCnt="0"/>
      <dgm:spPr/>
    </dgm:pt>
    <dgm:pt modelId="{0F3597E4-83A2-D346-896E-329B9E278E26}" type="pres">
      <dgm:prSet presAssocID="{A0CE1C98-5163-CB42-947E-01C87397E97C}" presName="tx2" presStyleLbl="revTx" presStyleIdx="1" presStyleCnt="12"/>
      <dgm:spPr/>
      <dgm:t>
        <a:bodyPr/>
        <a:lstStyle/>
        <a:p>
          <a:endParaRPr lang="en-US"/>
        </a:p>
      </dgm:t>
    </dgm:pt>
    <dgm:pt modelId="{B60A24ED-B895-0D47-8311-B26D75BFB4C2}" type="pres">
      <dgm:prSet presAssocID="{A0CE1C98-5163-CB42-947E-01C87397E97C}" presName="vert2" presStyleCnt="0"/>
      <dgm:spPr/>
    </dgm:pt>
    <dgm:pt modelId="{697EFA3E-2E3B-1D45-AD50-B8C85E656FD6}" type="pres">
      <dgm:prSet presAssocID="{A0CE1C98-5163-CB42-947E-01C87397E97C}" presName="thinLine2b" presStyleLbl="callout" presStyleIdx="0" presStyleCnt="6"/>
      <dgm:spPr/>
    </dgm:pt>
    <dgm:pt modelId="{4CC95FC7-062E-2B4D-8A4C-DD15400CDF4F}" type="pres">
      <dgm:prSet presAssocID="{A0CE1C98-5163-CB42-947E-01C87397E97C}" presName="vertSpace2b" presStyleCnt="0"/>
      <dgm:spPr/>
    </dgm:pt>
    <dgm:pt modelId="{8694DBCF-65A7-1849-B390-AA8D2ECD4067}" type="pres">
      <dgm:prSet presAssocID="{773333A0-85F7-C44E-A4D8-95D0B614F1B7}" presName="thickLine" presStyleLbl="alignNode1" presStyleIdx="1" presStyleCnt="6"/>
      <dgm:spPr/>
    </dgm:pt>
    <dgm:pt modelId="{8745035B-53E2-D041-B380-1D2A1F262C68}" type="pres">
      <dgm:prSet presAssocID="{773333A0-85F7-C44E-A4D8-95D0B614F1B7}" presName="horz1" presStyleCnt="0"/>
      <dgm:spPr/>
    </dgm:pt>
    <dgm:pt modelId="{C4E5AC0C-D235-D842-B66E-18842AA689DE}" type="pres">
      <dgm:prSet presAssocID="{773333A0-85F7-C44E-A4D8-95D0B614F1B7}" presName="tx1" presStyleLbl="revTx" presStyleIdx="2" presStyleCnt="12"/>
      <dgm:spPr/>
      <dgm:t>
        <a:bodyPr/>
        <a:lstStyle/>
        <a:p>
          <a:endParaRPr lang="en-US"/>
        </a:p>
      </dgm:t>
    </dgm:pt>
    <dgm:pt modelId="{24EF6E43-C393-2E40-89AC-DA5230B1AF1A}" type="pres">
      <dgm:prSet presAssocID="{773333A0-85F7-C44E-A4D8-95D0B614F1B7}" presName="vert1" presStyleCnt="0"/>
      <dgm:spPr/>
    </dgm:pt>
    <dgm:pt modelId="{F896DF4D-5083-284C-9A20-71800F58717F}" type="pres">
      <dgm:prSet presAssocID="{F3174558-AFE7-CB4E-9E38-F5693C3D64CF}" presName="vertSpace2a" presStyleCnt="0"/>
      <dgm:spPr/>
    </dgm:pt>
    <dgm:pt modelId="{D0179608-4F95-0A41-B613-6EFBCD2A432C}" type="pres">
      <dgm:prSet presAssocID="{F3174558-AFE7-CB4E-9E38-F5693C3D64CF}" presName="horz2" presStyleCnt="0"/>
      <dgm:spPr/>
    </dgm:pt>
    <dgm:pt modelId="{7D6B6132-1FB0-004B-85F7-2D26B2917DDB}" type="pres">
      <dgm:prSet presAssocID="{F3174558-AFE7-CB4E-9E38-F5693C3D64CF}" presName="horzSpace2" presStyleCnt="0"/>
      <dgm:spPr/>
    </dgm:pt>
    <dgm:pt modelId="{2E86E973-9D7D-6840-9644-39226411F800}" type="pres">
      <dgm:prSet presAssocID="{F3174558-AFE7-CB4E-9E38-F5693C3D64CF}" presName="tx2" presStyleLbl="revTx" presStyleIdx="3" presStyleCnt="12"/>
      <dgm:spPr/>
      <dgm:t>
        <a:bodyPr/>
        <a:lstStyle/>
        <a:p>
          <a:endParaRPr lang="en-US"/>
        </a:p>
      </dgm:t>
    </dgm:pt>
    <dgm:pt modelId="{315F6BFF-E86A-8542-B5DC-A677F89827F4}" type="pres">
      <dgm:prSet presAssocID="{F3174558-AFE7-CB4E-9E38-F5693C3D64CF}" presName="vert2" presStyleCnt="0"/>
      <dgm:spPr/>
    </dgm:pt>
    <dgm:pt modelId="{FE8C11AF-99FD-8041-9F03-8883791A42AF}" type="pres">
      <dgm:prSet presAssocID="{F3174558-AFE7-CB4E-9E38-F5693C3D64CF}" presName="thinLine2b" presStyleLbl="callout" presStyleIdx="1" presStyleCnt="6"/>
      <dgm:spPr/>
    </dgm:pt>
    <dgm:pt modelId="{0212D1E1-EB4D-924E-88A9-77FE351F1702}" type="pres">
      <dgm:prSet presAssocID="{F3174558-AFE7-CB4E-9E38-F5693C3D64CF}" presName="vertSpace2b" presStyleCnt="0"/>
      <dgm:spPr/>
    </dgm:pt>
    <dgm:pt modelId="{7E84F985-DD2D-C047-8A35-E19520DFC308}" type="pres">
      <dgm:prSet presAssocID="{112787B8-19B6-8241-A98F-FDB5A19A9961}" presName="thickLine" presStyleLbl="alignNode1" presStyleIdx="2" presStyleCnt="6"/>
      <dgm:spPr/>
    </dgm:pt>
    <dgm:pt modelId="{6369369E-B6AD-3A43-BD8B-8560BDA6D6E8}" type="pres">
      <dgm:prSet presAssocID="{112787B8-19B6-8241-A98F-FDB5A19A9961}" presName="horz1" presStyleCnt="0"/>
      <dgm:spPr/>
    </dgm:pt>
    <dgm:pt modelId="{9ABA7B21-D06B-854F-AB0C-C631F7A5565E}" type="pres">
      <dgm:prSet presAssocID="{112787B8-19B6-8241-A98F-FDB5A19A9961}" presName="tx1" presStyleLbl="revTx" presStyleIdx="4" presStyleCnt="12"/>
      <dgm:spPr/>
      <dgm:t>
        <a:bodyPr/>
        <a:lstStyle/>
        <a:p>
          <a:endParaRPr lang="en-US"/>
        </a:p>
      </dgm:t>
    </dgm:pt>
    <dgm:pt modelId="{C00995DD-6D7C-1746-8EC5-6FB2C9BDB5D4}" type="pres">
      <dgm:prSet presAssocID="{112787B8-19B6-8241-A98F-FDB5A19A9961}" presName="vert1" presStyleCnt="0"/>
      <dgm:spPr/>
    </dgm:pt>
    <dgm:pt modelId="{5DC76FD8-7A7A-5C44-9E1A-13D66B879B7C}" type="pres">
      <dgm:prSet presAssocID="{B98BBA3E-51FC-F041-B3EC-48B207BC7662}" presName="vertSpace2a" presStyleCnt="0"/>
      <dgm:spPr/>
    </dgm:pt>
    <dgm:pt modelId="{A96C4531-F1B1-FB4F-B16A-6C8A8A9D6141}" type="pres">
      <dgm:prSet presAssocID="{B98BBA3E-51FC-F041-B3EC-48B207BC7662}" presName="horz2" presStyleCnt="0"/>
      <dgm:spPr/>
    </dgm:pt>
    <dgm:pt modelId="{5B42F005-4ED0-D644-A816-94DBF41E9FB0}" type="pres">
      <dgm:prSet presAssocID="{B98BBA3E-51FC-F041-B3EC-48B207BC7662}" presName="horzSpace2" presStyleCnt="0"/>
      <dgm:spPr/>
    </dgm:pt>
    <dgm:pt modelId="{1F29F15D-0853-CA48-A982-FF8764571F85}" type="pres">
      <dgm:prSet presAssocID="{B98BBA3E-51FC-F041-B3EC-48B207BC7662}" presName="tx2" presStyleLbl="revTx" presStyleIdx="5" presStyleCnt="12"/>
      <dgm:spPr/>
      <dgm:t>
        <a:bodyPr/>
        <a:lstStyle/>
        <a:p>
          <a:endParaRPr lang="en-US"/>
        </a:p>
      </dgm:t>
    </dgm:pt>
    <dgm:pt modelId="{3D166D7A-C037-F544-AEF9-3B289EC8FA16}" type="pres">
      <dgm:prSet presAssocID="{B98BBA3E-51FC-F041-B3EC-48B207BC7662}" presName="vert2" presStyleCnt="0"/>
      <dgm:spPr/>
    </dgm:pt>
    <dgm:pt modelId="{060BB54F-2958-A147-9464-965FAB9B9C78}" type="pres">
      <dgm:prSet presAssocID="{B98BBA3E-51FC-F041-B3EC-48B207BC7662}" presName="thinLine2b" presStyleLbl="callout" presStyleIdx="2" presStyleCnt="6"/>
      <dgm:spPr/>
    </dgm:pt>
    <dgm:pt modelId="{6568EC2C-C5C3-5947-A54B-3CFAEA5985BA}" type="pres">
      <dgm:prSet presAssocID="{B98BBA3E-51FC-F041-B3EC-48B207BC7662}" presName="vertSpace2b" presStyleCnt="0"/>
      <dgm:spPr/>
    </dgm:pt>
    <dgm:pt modelId="{64338DF2-6D4E-2949-8A54-56365BA3808F}" type="pres">
      <dgm:prSet presAssocID="{32458762-461C-1848-9E4B-EB66323810BD}" presName="thickLine" presStyleLbl="alignNode1" presStyleIdx="3" presStyleCnt="6"/>
      <dgm:spPr/>
    </dgm:pt>
    <dgm:pt modelId="{B700C076-369A-AF4B-8CC2-415D4D276862}" type="pres">
      <dgm:prSet presAssocID="{32458762-461C-1848-9E4B-EB66323810BD}" presName="horz1" presStyleCnt="0"/>
      <dgm:spPr/>
    </dgm:pt>
    <dgm:pt modelId="{DE09833B-12A2-2648-B532-274680E507A6}" type="pres">
      <dgm:prSet presAssocID="{32458762-461C-1848-9E4B-EB66323810BD}" presName="tx1" presStyleLbl="revTx" presStyleIdx="6" presStyleCnt="12"/>
      <dgm:spPr/>
      <dgm:t>
        <a:bodyPr/>
        <a:lstStyle/>
        <a:p>
          <a:endParaRPr lang="en-US"/>
        </a:p>
      </dgm:t>
    </dgm:pt>
    <dgm:pt modelId="{787C327F-F97E-FA4B-85B9-ACCF3165FF2D}" type="pres">
      <dgm:prSet presAssocID="{32458762-461C-1848-9E4B-EB66323810BD}" presName="vert1" presStyleCnt="0"/>
      <dgm:spPr/>
    </dgm:pt>
    <dgm:pt modelId="{48D87A47-661D-AF43-8A5B-6D8EE9941F71}" type="pres">
      <dgm:prSet presAssocID="{30BB12F4-9B75-6C41-8797-08B75BF51614}" presName="vertSpace2a" presStyleCnt="0"/>
      <dgm:spPr/>
    </dgm:pt>
    <dgm:pt modelId="{F7A98AD5-0E5B-414B-98EF-9ADD77915545}" type="pres">
      <dgm:prSet presAssocID="{30BB12F4-9B75-6C41-8797-08B75BF51614}" presName="horz2" presStyleCnt="0"/>
      <dgm:spPr/>
    </dgm:pt>
    <dgm:pt modelId="{BF95B472-84C6-A646-8AF9-60524D44AFF3}" type="pres">
      <dgm:prSet presAssocID="{30BB12F4-9B75-6C41-8797-08B75BF51614}" presName="horzSpace2" presStyleCnt="0"/>
      <dgm:spPr/>
    </dgm:pt>
    <dgm:pt modelId="{6A6A05E8-96AB-D34A-A9B9-73124DFB8CE3}" type="pres">
      <dgm:prSet presAssocID="{30BB12F4-9B75-6C41-8797-08B75BF51614}" presName="tx2" presStyleLbl="revTx" presStyleIdx="7" presStyleCnt="12"/>
      <dgm:spPr/>
      <dgm:t>
        <a:bodyPr/>
        <a:lstStyle/>
        <a:p>
          <a:endParaRPr lang="en-US"/>
        </a:p>
      </dgm:t>
    </dgm:pt>
    <dgm:pt modelId="{39825614-325C-7D45-AFEC-143DABE51A6A}" type="pres">
      <dgm:prSet presAssocID="{30BB12F4-9B75-6C41-8797-08B75BF51614}" presName="vert2" presStyleCnt="0"/>
      <dgm:spPr/>
    </dgm:pt>
    <dgm:pt modelId="{D1735BAF-5D83-2B4C-841B-072A06E4053D}" type="pres">
      <dgm:prSet presAssocID="{30BB12F4-9B75-6C41-8797-08B75BF51614}" presName="thinLine2b" presStyleLbl="callout" presStyleIdx="3" presStyleCnt="6"/>
      <dgm:spPr/>
    </dgm:pt>
    <dgm:pt modelId="{AA41C10D-2C06-8947-ABD4-9E60A548EB86}" type="pres">
      <dgm:prSet presAssocID="{30BB12F4-9B75-6C41-8797-08B75BF51614}" presName="vertSpace2b" presStyleCnt="0"/>
      <dgm:spPr/>
    </dgm:pt>
    <dgm:pt modelId="{A74C5A45-2F6F-0640-82F1-DF09DB19565C}" type="pres">
      <dgm:prSet presAssocID="{E147D8F5-44A3-E945-9D59-5576151BBB5D}" presName="thickLine" presStyleLbl="alignNode1" presStyleIdx="4" presStyleCnt="6"/>
      <dgm:spPr/>
    </dgm:pt>
    <dgm:pt modelId="{2B91099A-010E-8743-8236-42B56CBCE6DE}" type="pres">
      <dgm:prSet presAssocID="{E147D8F5-44A3-E945-9D59-5576151BBB5D}" presName="horz1" presStyleCnt="0"/>
      <dgm:spPr/>
    </dgm:pt>
    <dgm:pt modelId="{2491E3FC-47B2-9347-B435-DC1D0064D3F1}" type="pres">
      <dgm:prSet presAssocID="{E147D8F5-44A3-E945-9D59-5576151BBB5D}" presName="tx1" presStyleLbl="revTx" presStyleIdx="8" presStyleCnt="12"/>
      <dgm:spPr/>
      <dgm:t>
        <a:bodyPr/>
        <a:lstStyle/>
        <a:p>
          <a:endParaRPr lang="en-US"/>
        </a:p>
      </dgm:t>
    </dgm:pt>
    <dgm:pt modelId="{963A6C48-0E45-9049-A385-E595F11E1256}" type="pres">
      <dgm:prSet presAssocID="{E147D8F5-44A3-E945-9D59-5576151BBB5D}" presName="vert1" presStyleCnt="0"/>
      <dgm:spPr/>
    </dgm:pt>
    <dgm:pt modelId="{3AA69997-0B3C-0C4C-A6E7-696D5085FA12}" type="pres">
      <dgm:prSet presAssocID="{183C9268-51B1-3343-AA73-5910256F92FF}" presName="vertSpace2a" presStyleCnt="0"/>
      <dgm:spPr/>
    </dgm:pt>
    <dgm:pt modelId="{DD7AD015-60BD-B846-BF67-7FDBA7534F80}" type="pres">
      <dgm:prSet presAssocID="{183C9268-51B1-3343-AA73-5910256F92FF}" presName="horz2" presStyleCnt="0"/>
      <dgm:spPr/>
    </dgm:pt>
    <dgm:pt modelId="{CA283214-CF9E-FD41-9B67-28D46C65564B}" type="pres">
      <dgm:prSet presAssocID="{183C9268-51B1-3343-AA73-5910256F92FF}" presName="horzSpace2" presStyleCnt="0"/>
      <dgm:spPr/>
    </dgm:pt>
    <dgm:pt modelId="{40064702-63E4-8546-9AEF-92663C31BCC7}" type="pres">
      <dgm:prSet presAssocID="{183C9268-51B1-3343-AA73-5910256F92FF}" presName="tx2" presStyleLbl="revTx" presStyleIdx="9" presStyleCnt="12"/>
      <dgm:spPr/>
      <dgm:t>
        <a:bodyPr/>
        <a:lstStyle/>
        <a:p>
          <a:endParaRPr lang="en-US"/>
        </a:p>
      </dgm:t>
    </dgm:pt>
    <dgm:pt modelId="{9D7A8BBB-50D1-054F-B316-B6DB29F2D532}" type="pres">
      <dgm:prSet presAssocID="{183C9268-51B1-3343-AA73-5910256F92FF}" presName="vert2" presStyleCnt="0"/>
      <dgm:spPr/>
    </dgm:pt>
    <dgm:pt modelId="{09FC5FDC-CB55-514A-A7A4-3194F25664FE}" type="pres">
      <dgm:prSet presAssocID="{183C9268-51B1-3343-AA73-5910256F92FF}" presName="thinLine2b" presStyleLbl="callout" presStyleIdx="4" presStyleCnt="6"/>
      <dgm:spPr/>
    </dgm:pt>
    <dgm:pt modelId="{6818D38B-F33E-9943-9A52-37F3EC25A871}" type="pres">
      <dgm:prSet presAssocID="{183C9268-51B1-3343-AA73-5910256F92FF}" presName="vertSpace2b" presStyleCnt="0"/>
      <dgm:spPr/>
    </dgm:pt>
    <dgm:pt modelId="{860F7B72-1808-6E41-95EA-890D9E79FB00}" type="pres">
      <dgm:prSet presAssocID="{5C14DDA8-F7DE-E74D-8F42-8208AD5D6B87}" presName="thickLine" presStyleLbl="alignNode1" presStyleIdx="5" presStyleCnt="6"/>
      <dgm:spPr/>
    </dgm:pt>
    <dgm:pt modelId="{373BB073-B75B-A745-81CA-A5A1ED041C3B}" type="pres">
      <dgm:prSet presAssocID="{5C14DDA8-F7DE-E74D-8F42-8208AD5D6B87}" presName="horz1" presStyleCnt="0"/>
      <dgm:spPr/>
    </dgm:pt>
    <dgm:pt modelId="{25ED42F2-1C0E-6D43-8164-8F0FC42FD9DD}" type="pres">
      <dgm:prSet presAssocID="{5C14DDA8-F7DE-E74D-8F42-8208AD5D6B87}" presName="tx1" presStyleLbl="revTx" presStyleIdx="10" presStyleCnt="12"/>
      <dgm:spPr/>
      <dgm:t>
        <a:bodyPr/>
        <a:lstStyle/>
        <a:p>
          <a:endParaRPr lang="en-US"/>
        </a:p>
      </dgm:t>
    </dgm:pt>
    <dgm:pt modelId="{E65616A0-B1A8-C94C-BF56-6DAC47F64778}" type="pres">
      <dgm:prSet presAssocID="{5C14DDA8-F7DE-E74D-8F42-8208AD5D6B87}" presName="vert1" presStyleCnt="0"/>
      <dgm:spPr/>
    </dgm:pt>
    <dgm:pt modelId="{1337E39A-1221-4742-BCC2-754BDF7F4AD4}" type="pres">
      <dgm:prSet presAssocID="{F02DB6F3-46D6-0241-89C6-E2781942D84B}" presName="vertSpace2a" presStyleCnt="0"/>
      <dgm:spPr/>
    </dgm:pt>
    <dgm:pt modelId="{2EDC9945-8262-4A48-814A-9A3EA3E2F523}" type="pres">
      <dgm:prSet presAssocID="{F02DB6F3-46D6-0241-89C6-E2781942D84B}" presName="horz2" presStyleCnt="0"/>
      <dgm:spPr/>
    </dgm:pt>
    <dgm:pt modelId="{06B7C416-B43C-AC45-9266-791BF6504D38}" type="pres">
      <dgm:prSet presAssocID="{F02DB6F3-46D6-0241-89C6-E2781942D84B}" presName="horzSpace2" presStyleCnt="0"/>
      <dgm:spPr/>
    </dgm:pt>
    <dgm:pt modelId="{7262C386-2657-C84A-A3BE-32570E087D21}" type="pres">
      <dgm:prSet presAssocID="{F02DB6F3-46D6-0241-89C6-E2781942D84B}" presName="tx2" presStyleLbl="revTx" presStyleIdx="11" presStyleCnt="12"/>
      <dgm:spPr/>
      <dgm:t>
        <a:bodyPr/>
        <a:lstStyle/>
        <a:p>
          <a:endParaRPr lang="en-US"/>
        </a:p>
      </dgm:t>
    </dgm:pt>
    <dgm:pt modelId="{1ECE50C4-B037-5148-9564-AEC534C8D472}" type="pres">
      <dgm:prSet presAssocID="{F02DB6F3-46D6-0241-89C6-E2781942D84B}" presName="vert2" presStyleCnt="0"/>
      <dgm:spPr/>
    </dgm:pt>
    <dgm:pt modelId="{21821D74-5C9D-3D48-828F-93E7C226F332}" type="pres">
      <dgm:prSet presAssocID="{F02DB6F3-46D6-0241-89C6-E2781942D84B}" presName="thinLine2b" presStyleLbl="callout" presStyleIdx="5" presStyleCnt="6"/>
      <dgm:spPr/>
    </dgm:pt>
    <dgm:pt modelId="{10980359-7090-6A49-BC1E-6E50EDE17B6C}" type="pres">
      <dgm:prSet presAssocID="{F02DB6F3-46D6-0241-89C6-E2781942D84B}" presName="vertSpace2b" presStyleCnt="0"/>
      <dgm:spPr/>
    </dgm:pt>
  </dgm:ptLst>
  <dgm:cxnLst>
    <dgm:cxn modelId="{C7CD3A16-90D3-884C-8350-04E6A4658256}" srcId="{32458762-461C-1848-9E4B-EB66323810BD}" destId="{30BB12F4-9B75-6C41-8797-08B75BF51614}" srcOrd="0" destOrd="0" parTransId="{4781E1B0-B66A-5E4E-831D-A20EE1E7354A}" sibTransId="{E5C717C6-029F-6D40-9ECF-64A0237A6DB9}"/>
    <dgm:cxn modelId="{4CC1E406-C3FD-1545-9608-538884917D22}" type="presOf" srcId="{A0CE1C98-5163-CB42-947E-01C87397E97C}" destId="{0F3597E4-83A2-D346-896E-329B9E278E26}" srcOrd="0" destOrd="0" presId="urn:microsoft.com/office/officeart/2008/layout/LinedList"/>
    <dgm:cxn modelId="{A389F3A7-C8E8-F24A-916E-DB256E400AB9}" type="presOf" srcId="{5C14DDA8-F7DE-E74D-8F42-8208AD5D6B87}" destId="{25ED42F2-1C0E-6D43-8164-8F0FC42FD9DD}" srcOrd="0" destOrd="0" presId="urn:microsoft.com/office/officeart/2008/layout/LinedList"/>
    <dgm:cxn modelId="{91544CD7-A346-3046-BDD2-3EE5F068F9CD}" type="presOf" srcId="{3D7C0C6B-C3C3-EA42-AD4D-74E8F26C98D1}" destId="{85847B0C-CBC7-8347-8DFA-D308FE0DC3F1}" srcOrd="0" destOrd="0" presId="urn:microsoft.com/office/officeart/2008/layout/LinedList"/>
    <dgm:cxn modelId="{E0E53504-BE5E-DE46-AC88-FE05BEF9F4C7}" type="presOf" srcId="{E147D8F5-44A3-E945-9D59-5576151BBB5D}" destId="{2491E3FC-47B2-9347-B435-DC1D0064D3F1}" srcOrd="0" destOrd="0" presId="urn:microsoft.com/office/officeart/2008/layout/LinedList"/>
    <dgm:cxn modelId="{AEA678E2-49EC-C149-928B-78EBD774C89C}" srcId="{112787B8-19B6-8241-A98F-FDB5A19A9961}" destId="{B98BBA3E-51FC-F041-B3EC-48B207BC7662}" srcOrd="0" destOrd="0" parTransId="{04AF3246-056E-1D46-AD5E-B926F442184D}" sibTransId="{6B1565F7-3792-F947-BF74-B3AFD8A50E0C}"/>
    <dgm:cxn modelId="{4C303857-7AF8-834F-8BC0-9A89378B635D}" srcId="{3AAC9B7F-2BEA-B746-BA80-4E6AA22D9A27}" destId="{773333A0-85F7-C44E-A4D8-95D0B614F1B7}" srcOrd="1" destOrd="0" parTransId="{0821CA80-808D-EE41-B038-8D9505D92765}" sibTransId="{8E3A4C13-614D-3149-A19C-F5FA142123C1}"/>
    <dgm:cxn modelId="{4A551D80-CBCD-324F-AAD4-A4FE3270532C}" type="presOf" srcId="{F02DB6F3-46D6-0241-89C6-E2781942D84B}" destId="{7262C386-2657-C84A-A3BE-32570E087D21}" srcOrd="0" destOrd="0" presId="urn:microsoft.com/office/officeart/2008/layout/LinedList"/>
    <dgm:cxn modelId="{E55FC8C5-A41A-F442-9C8E-775A4C136B98}" srcId="{5C14DDA8-F7DE-E74D-8F42-8208AD5D6B87}" destId="{F02DB6F3-46D6-0241-89C6-E2781942D84B}" srcOrd="0" destOrd="0" parTransId="{0B80F10F-4ED2-CB48-9AA9-8312040F1D8F}" sibTransId="{C31F948D-78DB-C34F-9D8C-C0BEBA35F0FD}"/>
    <dgm:cxn modelId="{F06C0E1F-A8A6-9D42-98EA-E8A6A459E8BB}" type="presOf" srcId="{F3174558-AFE7-CB4E-9E38-F5693C3D64CF}" destId="{2E86E973-9D7D-6840-9644-39226411F800}" srcOrd="0" destOrd="0" presId="urn:microsoft.com/office/officeart/2008/layout/LinedList"/>
    <dgm:cxn modelId="{C8070945-7568-BA4C-8A7C-40E5886EFE19}" srcId="{773333A0-85F7-C44E-A4D8-95D0B614F1B7}" destId="{F3174558-AFE7-CB4E-9E38-F5693C3D64CF}" srcOrd="0" destOrd="0" parTransId="{4A287F2E-A0F6-3D4B-940F-3257D61D8E77}" sibTransId="{6460228A-972E-1443-8D30-7A7E16B81D8C}"/>
    <dgm:cxn modelId="{635B2EB0-5ECA-374B-9D52-4ED7D9FA2CBD}" type="presOf" srcId="{773333A0-85F7-C44E-A4D8-95D0B614F1B7}" destId="{C4E5AC0C-D235-D842-B66E-18842AA689DE}" srcOrd="0" destOrd="0" presId="urn:microsoft.com/office/officeart/2008/layout/LinedList"/>
    <dgm:cxn modelId="{73FF4759-D913-6C4A-ABA3-3550CBEFCC79}" type="presOf" srcId="{32458762-461C-1848-9E4B-EB66323810BD}" destId="{DE09833B-12A2-2648-B532-274680E507A6}" srcOrd="0" destOrd="0" presId="urn:microsoft.com/office/officeart/2008/layout/LinedList"/>
    <dgm:cxn modelId="{75BEF8C2-EBBB-F449-A729-A10B9B11089A}" srcId="{3AAC9B7F-2BEA-B746-BA80-4E6AA22D9A27}" destId="{E147D8F5-44A3-E945-9D59-5576151BBB5D}" srcOrd="4" destOrd="0" parTransId="{39F358FC-D1EE-6B42-87F3-0EC9EB9C4250}" sibTransId="{E165D1D1-2691-904D-903B-ACAF800C560C}"/>
    <dgm:cxn modelId="{BDD2A64C-2472-924B-A8A3-05198765AB48}" srcId="{E147D8F5-44A3-E945-9D59-5576151BBB5D}" destId="{183C9268-51B1-3343-AA73-5910256F92FF}" srcOrd="0" destOrd="0" parTransId="{C0798007-F8B8-9A4B-89DD-1AC382E71397}" sibTransId="{EE048241-E958-E744-B56A-779CB05186BA}"/>
    <dgm:cxn modelId="{93E21B3E-2416-AA4B-815B-057884C700CF}" type="presOf" srcId="{B98BBA3E-51FC-F041-B3EC-48B207BC7662}" destId="{1F29F15D-0853-CA48-A982-FF8764571F85}" srcOrd="0" destOrd="0" presId="urn:microsoft.com/office/officeart/2008/layout/LinedList"/>
    <dgm:cxn modelId="{9027DD1E-E68F-7043-B646-96AFE7C2EBD7}" srcId="{3AAC9B7F-2BEA-B746-BA80-4E6AA22D9A27}" destId="{112787B8-19B6-8241-A98F-FDB5A19A9961}" srcOrd="2" destOrd="0" parTransId="{D1AB2A03-10A1-954A-B889-B48FF2268E8E}" sibTransId="{1DCD2339-C9EA-DD41-9935-DF37B14754EB}"/>
    <dgm:cxn modelId="{A3555F3C-B4C7-8249-938E-B320B5A237FB}" srcId="{3AAC9B7F-2BEA-B746-BA80-4E6AA22D9A27}" destId="{3D7C0C6B-C3C3-EA42-AD4D-74E8F26C98D1}" srcOrd="0" destOrd="0" parTransId="{390B2D08-BE3E-F840-A0AA-F7B15A469D1F}" sibTransId="{F4DAD8C4-6B7F-1D40-8DC0-DB25E1A6A905}"/>
    <dgm:cxn modelId="{88EBF4BF-089E-9E43-B41B-6DB21C738E4E}" srcId="{3AAC9B7F-2BEA-B746-BA80-4E6AA22D9A27}" destId="{32458762-461C-1848-9E4B-EB66323810BD}" srcOrd="3" destOrd="0" parTransId="{66837661-EA7B-DB4E-B2BB-8A8EF1DE8E9F}" sibTransId="{799DAB81-293C-3C49-BFF4-FA0D9B87E7D6}"/>
    <dgm:cxn modelId="{BBADDB94-6319-AC42-8090-E223C8631DB3}" srcId="{3AAC9B7F-2BEA-B746-BA80-4E6AA22D9A27}" destId="{5C14DDA8-F7DE-E74D-8F42-8208AD5D6B87}" srcOrd="5" destOrd="0" parTransId="{BA2FB28B-EDCE-CF49-B655-92622A00B261}" sibTransId="{19543101-5C7D-534D-935D-5131D32BDDB7}"/>
    <dgm:cxn modelId="{03F6EFFA-71DA-C749-ABD5-BA5AEB0C815B}" type="presOf" srcId="{112787B8-19B6-8241-A98F-FDB5A19A9961}" destId="{9ABA7B21-D06B-854F-AB0C-C631F7A5565E}" srcOrd="0" destOrd="0" presId="urn:microsoft.com/office/officeart/2008/layout/LinedList"/>
    <dgm:cxn modelId="{BF979684-E0AD-E94B-A3D9-C29D02A61AE8}" type="presOf" srcId="{30BB12F4-9B75-6C41-8797-08B75BF51614}" destId="{6A6A05E8-96AB-D34A-A9B9-73124DFB8CE3}" srcOrd="0" destOrd="0" presId="urn:microsoft.com/office/officeart/2008/layout/LinedList"/>
    <dgm:cxn modelId="{004ED902-2C8D-5747-9EDB-26A7161B7B81}" type="presOf" srcId="{3AAC9B7F-2BEA-B746-BA80-4E6AA22D9A27}" destId="{FC4497DE-972C-2E4D-A6EB-F9170A8BE518}" srcOrd="0" destOrd="0" presId="urn:microsoft.com/office/officeart/2008/layout/LinedList"/>
    <dgm:cxn modelId="{F146BF46-8E04-E445-95B1-AE3F5F6452AE}" srcId="{3D7C0C6B-C3C3-EA42-AD4D-74E8F26C98D1}" destId="{A0CE1C98-5163-CB42-947E-01C87397E97C}" srcOrd="0" destOrd="0" parTransId="{E43AFBCF-F716-2E42-87C9-23DF9641CE29}" sibTransId="{6EDE7859-371D-474E-9B8C-BE600A729641}"/>
    <dgm:cxn modelId="{A96DEA11-929F-7D43-B6F2-192FC849199D}" type="presOf" srcId="{183C9268-51B1-3343-AA73-5910256F92FF}" destId="{40064702-63E4-8546-9AEF-92663C31BCC7}" srcOrd="0" destOrd="0" presId="urn:microsoft.com/office/officeart/2008/layout/LinedList"/>
    <dgm:cxn modelId="{135D1BB7-A774-8F4A-990D-E100E7EF81FF}" type="presParOf" srcId="{FC4497DE-972C-2E4D-A6EB-F9170A8BE518}" destId="{DAA4904F-8AF8-DB40-AA5C-2563443BFDBE}" srcOrd="0" destOrd="0" presId="urn:microsoft.com/office/officeart/2008/layout/LinedList"/>
    <dgm:cxn modelId="{4B87A5C8-8473-1D44-A4C9-F2C1AA8E0595}" type="presParOf" srcId="{FC4497DE-972C-2E4D-A6EB-F9170A8BE518}" destId="{FA76F724-94B6-A14D-B294-AA846CF02C71}" srcOrd="1" destOrd="0" presId="urn:microsoft.com/office/officeart/2008/layout/LinedList"/>
    <dgm:cxn modelId="{9EFEAC7D-89CE-0C47-B766-E5267499F988}" type="presParOf" srcId="{FA76F724-94B6-A14D-B294-AA846CF02C71}" destId="{85847B0C-CBC7-8347-8DFA-D308FE0DC3F1}" srcOrd="0" destOrd="0" presId="urn:microsoft.com/office/officeart/2008/layout/LinedList"/>
    <dgm:cxn modelId="{F618BDEB-C7D1-EE4D-AAC1-C87E62FD572A}" type="presParOf" srcId="{FA76F724-94B6-A14D-B294-AA846CF02C71}" destId="{D27789A9-34EF-0C42-A0AE-A470A19C9B6B}" srcOrd="1" destOrd="0" presId="urn:microsoft.com/office/officeart/2008/layout/LinedList"/>
    <dgm:cxn modelId="{D591128C-9F8D-574A-BC83-9868CD17AC39}" type="presParOf" srcId="{D27789A9-34EF-0C42-A0AE-A470A19C9B6B}" destId="{28D42FC8-9DDF-7147-A0F3-C52772ADFE4E}" srcOrd="0" destOrd="0" presId="urn:microsoft.com/office/officeart/2008/layout/LinedList"/>
    <dgm:cxn modelId="{34FCB918-1F5C-EE47-9602-E56728149B26}" type="presParOf" srcId="{D27789A9-34EF-0C42-A0AE-A470A19C9B6B}" destId="{D2107823-6A9B-AF42-9612-0D1217720F78}" srcOrd="1" destOrd="0" presId="urn:microsoft.com/office/officeart/2008/layout/LinedList"/>
    <dgm:cxn modelId="{D4B7B4F9-1704-5C49-9561-4EAB983DEB46}" type="presParOf" srcId="{D2107823-6A9B-AF42-9612-0D1217720F78}" destId="{2E819D27-2DC0-8942-B625-B88D45EBC7B7}" srcOrd="0" destOrd="0" presId="urn:microsoft.com/office/officeart/2008/layout/LinedList"/>
    <dgm:cxn modelId="{D827B371-74B0-DB4D-A799-60AD822B5ACF}" type="presParOf" srcId="{D2107823-6A9B-AF42-9612-0D1217720F78}" destId="{0F3597E4-83A2-D346-896E-329B9E278E26}" srcOrd="1" destOrd="0" presId="urn:microsoft.com/office/officeart/2008/layout/LinedList"/>
    <dgm:cxn modelId="{ACD4D691-F7F7-9D44-8D6A-75317A953C60}" type="presParOf" srcId="{D2107823-6A9B-AF42-9612-0D1217720F78}" destId="{B60A24ED-B895-0D47-8311-B26D75BFB4C2}" srcOrd="2" destOrd="0" presId="urn:microsoft.com/office/officeart/2008/layout/LinedList"/>
    <dgm:cxn modelId="{6974428E-2AA2-1947-AC62-23610A6502CD}" type="presParOf" srcId="{D27789A9-34EF-0C42-A0AE-A470A19C9B6B}" destId="{697EFA3E-2E3B-1D45-AD50-B8C85E656FD6}" srcOrd="2" destOrd="0" presId="urn:microsoft.com/office/officeart/2008/layout/LinedList"/>
    <dgm:cxn modelId="{D74343FB-C560-224E-99BC-D99FC8679E52}" type="presParOf" srcId="{D27789A9-34EF-0C42-A0AE-A470A19C9B6B}" destId="{4CC95FC7-062E-2B4D-8A4C-DD15400CDF4F}" srcOrd="3" destOrd="0" presId="urn:microsoft.com/office/officeart/2008/layout/LinedList"/>
    <dgm:cxn modelId="{1A461BB2-A711-3D4D-9E43-B69816E19B46}" type="presParOf" srcId="{FC4497DE-972C-2E4D-A6EB-F9170A8BE518}" destId="{8694DBCF-65A7-1849-B390-AA8D2ECD4067}" srcOrd="2" destOrd="0" presId="urn:microsoft.com/office/officeart/2008/layout/LinedList"/>
    <dgm:cxn modelId="{2E3BB41A-53F8-E840-99E4-D8C74FDA7837}" type="presParOf" srcId="{FC4497DE-972C-2E4D-A6EB-F9170A8BE518}" destId="{8745035B-53E2-D041-B380-1D2A1F262C68}" srcOrd="3" destOrd="0" presId="urn:microsoft.com/office/officeart/2008/layout/LinedList"/>
    <dgm:cxn modelId="{F248AF48-081F-854A-8B95-E5554C3F9581}" type="presParOf" srcId="{8745035B-53E2-D041-B380-1D2A1F262C68}" destId="{C4E5AC0C-D235-D842-B66E-18842AA689DE}" srcOrd="0" destOrd="0" presId="urn:microsoft.com/office/officeart/2008/layout/LinedList"/>
    <dgm:cxn modelId="{FE4240AB-83D7-F94F-A3B1-D24950B8DD71}" type="presParOf" srcId="{8745035B-53E2-D041-B380-1D2A1F262C68}" destId="{24EF6E43-C393-2E40-89AC-DA5230B1AF1A}" srcOrd="1" destOrd="0" presId="urn:microsoft.com/office/officeart/2008/layout/LinedList"/>
    <dgm:cxn modelId="{B3D4D4DA-FA94-3E4D-BF76-96905877F6C0}" type="presParOf" srcId="{24EF6E43-C393-2E40-89AC-DA5230B1AF1A}" destId="{F896DF4D-5083-284C-9A20-71800F58717F}" srcOrd="0" destOrd="0" presId="urn:microsoft.com/office/officeart/2008/layout/LinedList"/>
    <dgm:cxn modelId="{6DA06617-B35E-BC4D-8D4F-7DCC7BCEAADC}" type="presParOf" srcId="{24EF6E43-C393-2E40-89AC-DA5230B1AF1A}" destId="{D0179608-4F95-0A41-B613-6EFBCD2A432C}" srcOrd="1" destOrd="0" presId="urn:microsoft.com/office/officeart/2008/layout/LinedList"/>
    <dgm:cxn modelId="{F30F22F5-5292-A24F-B596-6A73C901444E}" type="presParOf" srcId="{D0179608-4F95-0A41-B613-6EFBCD2A432C}" destId="{7D6B6132-1FB0-004B-85F7-2D26B2917DDB}" srcOrd="0" destOrd="0" presId="urn:microsoft.com/office/officeart/2008/layout/LinedList"/>
    <dgm:cxn modelId="{397B42FA-E9DE-C840-B59F-2B670BDF4DD6}" type="presParOf" srcId="{D0179608-4F95-0A41-B613-6EFBCD2A432C}" destId="{2E86E973-9D7D-6840-9644-39226411F800}" srcOrd="1" destOrd="0" presId="urn:microsoft.com/office/officeart/2008/layout/LinedList"/>
    <dgm:cxn modelId="{1E5A7FDC-047A-2742-8D50-F94598C697F2}" type="presParOf" srcId="{D0179608-4F95-0A41-B613-6EFBCD2A432C}" destId="{315F6BFF-E86A-8542-B5DC-A677F89827F4}" srcOrd="2" destOrd="0" presId="urn:microsoft.com/office/officeart/2008/layout/LinedList"/>
    <dgm:cxn modelId="{A0F73AA1-FB66-0040-98F0-88C503C02CD3}" type="presParOf" srcId="{24EF6E43-C393-2E40-89AC-DA5230B1AF1A}" destId="{FE8C11AF-99FD-8041-9F03-8883791A42AF}" srcOrd="2" destOrd="0" presId="urn:microsoft.com/office/officeart/2008/layout/LinedList"/>
    <dgm:cxn modelId="{C3E92142-A6ED-9941-B46B-13FE3CD53F8A}" type="presParOf" srcId="{24EF6E43-C393-2E40-89AC-DA5230B1AF1A}" destId="{0212D1E1-EB4D-924E-88A9-77FE351F1702}" srcOrd="3" destOrd="0" presId="urn:microsoft.com/office/officeart/2008/layout/LinedList"/>
    <dgm:cxn modelId="{54BB5230-4C58-0340-99E7-DDA91FA986DC}" type="presParOf" srcId="{FC4497DE-972C-2E4D-A6EB-F9170A8BE518}" destId="{7E84F985-DD2D-C047-8A35-E19520DFC308}" srcOrd="4" destOrd="0" presId="urn:microsoft.com/office/officeart/2008/layout/LinedList"/>
    <dgm:cxn modelId="{3B853990-774F-E64F-BF03-55C5B16B98D8}" type="presParOf" srcId="{FC4497DE-972C-2E4D-A6EB-F9170A8BE518}" destId="{6369369E-B6AD-3A43-BD8B-8560BDA6D6E8}" srcOrd="5" destOrd="0" presId="urn:microsoft.com/office/officeart/2008/layout/LinedList"/>
    <dgm:cxn modelId="{785D1DCB-C712-0348-A46A-9CFE2BD6C97A}" type="presParOf" srcId="{6369369E-B6AD-3A43-BD8B-8560BDA6D6E8}" destId="{9ABA7B21-D06B-854F-AB0C-C631F7A5565E}" srcOrd="0" destOrd="0" presId="urn:microsoft.com/office/officeart/2008/layout/LinedList"/>
    <dgm:cxn modelId="{AAF77D98-3D25-2E4B-8776-062ACE3A0920}" type="presParOf" srcId="{6369369E-B6AD-3A43-BD8B-8560BDA6D6E8}" destId="{C00995DD-6D7C-1746-8EC5-6FB2C9BDB5D4}" srcOrd="1" destOrd="0" presId="urn:microsoft.com/office/officeart/2008/layout/LinedList"/>
    <dgm:cxn modelId="{D4EE9CD5-EB38-8F46-9FC3-2CB7803611E1}" type="presParOf" srcId="{C00995DD-6D7C-1746-8EC5-6FB2C9BDB5D4}" destId="{5DC76FD8-7A7A-5C44-9E1A-13D66B879B7C}" srcOrd="0" destOrd="0" presId="urn:microsoft.com/office/officeart/2008/layout/LinedList"/>
    <dgm:cxn modelId="{9FE4C0CF-9543-F74A-B1FB-E18C786D1F04}" type="presParOf" srcId="{C00995DD-6D7C-1746-8EC5-6FB2C9BDB5D4}" destId="{A96C4531-F1B1-FB4F-B16A-6C8A8A9D6141}" srcOrd="1" destOrd="0" presId="urn:microsoft.com/office/officeart/2008/layout/LinedList"/>
    <dgm:cxn modelId="{FDA30BCF-FC0C-3F43-9AB5-403209D7C097}" type="presParOf" srcId="{A96C4531-F1B1-FB4F-B16A-6C8A8A9D6141}" destId="{5B42F005-4ED0-D644-A816-94DBF41E9FB0}" srcOrd="0" destOrd="0" presId="urn:microsoft.com/office/officeart/2008/layout/LinedList"/>
    <dgm:cxn modelId="{12CDB9AD-A209-0147-9916-F1BFF30D5E2D}" type="presParOf" srcId="{A96C4531-F1B1-FB4F-B16A-6C8A8A9D6141}" destId="{1F29F15D-0853-CA48-A982-FF8764571F85}" srcOrd="1" destOrd="0" presId="urn:microsoft.com/office/officeart/2008/layout/LinedList"/>
    <dgm:cxn modelId="{0B23FA27-57A6-D444-AD22-68C801E26A32}" type="presParOf" srcId="{A96C4531-F1B1-FB4F-B16A-6C8A8A9D6141}" destId="{3D166D7A-C037-F544-AEF9-3B289EC8FA16}" srcOrd="2" destOrd="0" presId="urn:microsoft.com/office/officeart/2008/layout/LinedList"/>
    <dgm:cxn modelId="{A1525A80-0D84-E748-BAC7-6E0ECC7AAC84}" type="presParOf" srcId="{C00995DD-6D7C-1746-8EC5-6FB2C9BDB5D4}" destId="{060BB54F-2958-A147-9464-965FAB9B9C78}" srcOrd="2" destOrd="0" presId="urn:microsoft.com/office/officeart/2008/layout/LinedList"/>
    <dgm:cxn modelId="{8C3F516C-2180-1242-B331-30091F0D8F8B}" type="presParOf" srcId="{C00995DD-6D7C-1746-8EC5-6FB2C9BDB5D4}" destId="{6568EC2C-C5C3-5947-A54B-3CFAEA5985BA}" srcOrd="3" destOrd="0" presId="urn:microsoft.com/office/officeart/2008/layout/LinedList"/>
    <dgm:cxn modelId="{FE144B3A-F08F-8C43-A0E3-B92C5B75F3D1}" type="presParOf" srcId="{FC4497DE-972C-2E4D-A6EB-F9170A8BE518}" destId="{64338DF2-6D4E-2949-8A54-56365BA3808F}" srcOrd="6" destOrd="0" presId="urn:microsoft.com/office/officeart/2008/layout/LinedList"/>
    <dgm:cxn modelId="{44655DE5-3A2F-A948-82F4-243196406FBC}" type="presParOf" srcId="{FC4497DE-972C-2E4D-A6EB-F9170A8BE518}" destId="{B700C076-369A-AF4B-8CC2-415D4D276862}" srcOrd="7" destOrd="0" presId="urn:microsoft.com/office/officeart/2008/layout/LinedList"/>
    <dgm:cxn modelId="{D8A949E9-A33D-004D-8763-1DF10EFBD629}" type="presParOf" srcId="{B700C076-369A-AF4B-8CC2-415D4D276862}" destId="{DE09833B-12A2-2648-B532-274680E507A6}" srcOrd="0" destOrd="0" presId="urn:microsoft.com/office/officeart/2008/layout/LinedList"/>
    <dgm:cxn modelId="{26D235E0-E670-8043-B143-9888F2647D13}" type="presParOf" srcId="{B700C076-369A-AF4B-8CC2-415D4D276862}" destId="{787C327F-F97E-FA4B-85B9-ACCF3165FF2D}" srcOrd="1" destOrd="0" presId="urn:microsoft.com/office/officeart/2008/layout/LinedList"/>
    <dgm:cxn modelId="{304C0BD1-E7B8-364C-9F09-6C651F2FDD46}" type="presParOf" srcId="{787C327F-F97E-FA4B-85B9-ACCF3165FF2D}" destId="{48D87A47-661D-AF43-8A5B-6D8EE9941F71}" srcOrd="0" destOrd="0" presId="urn:microsoft.com/office/officeart/2008/layout/LinedList"/>
    <dgm:cxn modelId="{79C20088-0CB2-7F4E-A594-AB64836150CC}" type="presParOf" srcId="{787C327F-F97E-FA4B-85B9-ACCF3165FF2D}" destId="{F7A98AD5-0E5B-414B-98EF-9ADD77915545}" srcOrd="1" destOrd="0" presId="urn:microsoft.com/office/officeart/2008/layout/LinedList"/>
    <dgm:cxn modelId="{5CB0E051-25AB-964B-B35C-5F86D2B8DF30}" type="presParOf" srcId="{F7A98AD5-0E5B-414B-98EF-9ADD77915545}" destId="{BF95B472-84C6-A646-8AF9-60524D44AFF3}" srcOrd="0" destOrd="0" presId="urn:microsoft.com/office/officeart/2008/layout/LinedList"/>
    <dgm:cxn modelId="{B3916E33-BB19-E140-B5BB-BCD4A35AD4FE}" type="presParOf" srcId="{F7A98AD5-0E5B-414B-98EF-9ADD77915545}" destId="{6A6A05E8-96AB-D34A-A9B9-73124DFB8CE3}" srcOrd="1" destOrd="0" presId="urn:microsoft.com/office/officeart/2008/layout/LinedList"/>
    <dgm:cxn modelId="{235DEF20-B78B-0F45-99CC-528F4A08054E}" type="presParOf" srcId="{F7A98AD5-0E5B-414B-98EF-9ADD77915545}" destId="{39825614-325C-7D45-AFEC-143DABE51A6A}" srcOrd="2" destOrd="0" presId="urn:microsoft.com/office/officeart/2008/layout/LinedList"/>
    <dgm:cxn modelId="{CDB0C0CF-6CE3-804F-B6B6-D739AB8D0513}" type="presParOf" srcId="{787C327F-F97E-FA4B-85B9-ACCF3165FF2D}" destId="{D1735BAF-5D83-2B4C-841B-072A06E4053D}" srcOrd="2" destOrd="0" presId="urn:microsoft.com/office/officeart/2008/layout/LinedList"/>
    <dgm:cxn modelId="{5CD13C9E-B33D-D64A-9E58-6E6B1434E040}" type="presParOf" srcId="{787C327F-F97E-FA4B-85B9-ACCF3165FF2D}" destId="{AA41C10D-2C06-8947-ABD4-9E60A548EB86}" srcOrd="3" destOrd="0" presId="urn:microsoft.com/office/officeart/2008/layout/LinedList"/>
    <dgm:cxn modelId="{6CF305F2-3C5B-DD46-9AD9-3D709FD7D908}" type="presParOf" srcId="{FC4497DE-972C-2E4D-A6EB-F9170A8BE518}" destId="{A74C5A45-2F6F-0640-82F1-DF09DB19565C}" srcOrd="8" destOrd="0" presId="urn:microsoft.com/office/officeart/2008/layout/LinedList"/>
    <dgm:cxn modelId="{5606D211-71CA-4448-9DD1-977FBEECC177}" type="presParOf" srcId="{FC4497DE-972C-2E4D-A6EB-F9170A8BE518}" destId="{2B91099A-010E-8743-8236-42B56CBCE6DE}" srcOrd="9" destOrd="0" presId="urn:microsoft.com/office/officeart/2008/layout/LinedList"/>
    <dgm:cxn modelId="{99DAE92E-0D29-A940-B473-4F5B661AA652}" type="presParOf" srcId="{2B91099A-010E-8743-8236-42B56CBCE6DE}" destId="{2491E3FC-47B2-9347-B435-DC1D0064D3F1}" srcOrd="0" destOrd="0" presId="urn:microsoft.com/office/officeart/2008/layout/LinedList"/>
    <dgm:cxn modelId="{93D8B2F6-FF0E-F345-B36F-87466077108C}" type="presParOf" srcId="{2B91099A-010E-8743-8236-42B56CBCE6DE}" destId="{963A6C48-0E45-9049-A385-E595F11E1256}" srcOrd="1" destOrd="0" presId="urn:microsoft.com/office/officeart/2008/layout/LinedList"/>
    <dgm:cxn modelId="{5758CB53-6B48-EA43-A64A-39F46D98CD68}" type="presParOf" srcId="{963A6C48-0E45-9049-A385-E595F11E1256}" destId="{3AA69997-0B3C-0C4C-A6E7-696D5085FA12}" srcOrd="0" destOrd="0" presId="urn:microsoft.com/office/officeart/2008/layout/LinedList"/>
    <dgm:cxn modelId="{373983C9-7C0E-B446-8409-7BB18220635B}" type="presParOf" srcId="{963A6C48-0E45-9049-A385-E595F11E1256}" destId="{DD7AD015-60BD-B846-BF67-7FDBA7534F80}" srcOrd="1" destOrd="0" presId="urn:microsoft.com/office/officeart/2008/layout/LinedList"/>
    <dgm:cxn modelId="{9617B346-4275-0548-96E4-C735559C49AE}" type="presParOf" srcId="{DD7AD015-60BD-B846-BF67-7FDBA7534F80}" destId="{CA283214-CF9E-FD41-9B67-28D46C65564B}" srcOrd="0" destOrd="0" presId="urn:microsoft.com/office/officeart/2008/layout/LinedList"/>
    <dgm:cxn modelId="{132ADD8D-878F-F74F-A233-49E926A1EB16}" type="presParOf" srcId="{DD7AD015-60BD-B846-BF67-7FDBA7534F80}" destId="{40064702-63E4-8546-9AEF-92663C31BCC7}" srcOrd="1" destOrd="0" presId="urn:microsoft.com/office/officeart/2008/layout/LinedList"/>
    <dgm:cxn modelId="{247245A0-DB51-034B-A47C-946350E2D960}" type="presParOf" srcId="{DD7AD015-60BD-B846-BF67-7FDBA7534F80}" destId="{9D7A8BBB-50D1-054F-B316-B6DB29F2D532}" srcOrd="2" destOrd="0" presId="urn:microsoft.com/office/officeart/2008/layout/LinedList"/>
    <dgm:cxn modelId="{3C052B45-8B6C-7B4C-BC28-DFC1869E2C98}" type="presParOf" srcId="{963A6C48-0E45-9049-A385-E595F11E1256}" destId="{09FC5FDC-CB55-514A-A7A4-3194F25664FE}" srcOrd="2" destOrd="0" presId="urn:microsoft.com/office/officeart/2008/layout/LinedList"/>
    <dgm:cxn modelId="{5956BDB2-68F1-A14E-A912-ADFAC7617E97}" type="presParOf" srcId="{963A6C48-0E45-9049-A385-E595F11E1256}" destId="{6818D38B-F33E-9943-9A52-37F3EC25A871}" srcOrd="3" destOrd="0" presId="urn:microsoft.com/office/officeart/2008/layout/LinedList"/>
    <dgm:cxn modelId="{FEC92870-A7E1-0641-91EE-70918AF8FE5C}" type="presParOf" srcId="{FC4497DE-972C-2E4D-A6EB-F9170A8BE518}" destId="{860F7B72-1808-6E41-95EA-890D9E79FB00}" srcOrd="10" destOrd="0" presId="urn:microsoft.com/office/officeart/2008/layout/LinedList"/>
    <dgm:cxn modelId="{96D49E7F-9CDF-2340-9F4B-E36ADF710AE6}" type="presParOf" srcId="{FC4497DE-972C-2E4D-A6EB-F9170A8BE518}" destId="{373BB073-B75B-A745-81CA-A5A1ED041C3B}" srcOrd="11" destOrd="0" presId="urn:microsoft.com/office/officeart/2008/layout/LinedList"/>
    <dgm:cxn modelId="{AE3E93AC-C490-2C4A-AA07-20F8556EDA9F}" type="presParOf" srcId="{373BB073-B75B-A745-81CA-A5A1ED041C3B}" destId="{25ED42F2-1C0E-6D43-8164-8F0FC42FD9DD}" srcOrd="0" destOrd="0" presId="urn:microsoft.com/office/officeart/2008/layout/LinedList"/>
    <dgm:cxn modelId="{4500D4B3-C50C-1C4F-B7E0-F77DD20B735F}" type="presParOf" srcId="{373BB073-B75B-A745-81CA-A5A1ED041C3B}" destId="{E65616A0-B1A8-C94C-BF56-6DAC47F64778}" srcOrd="1" destOrd="0" presId="urn:microsoft.com/office/officeart/2008/layout/LinedList"/>
    <dgm:cxn modelId="{61835BF1-DECA-9A43-B373-5DD75B4D3DD6}" type="presParOf" srcId="{E65616A0-B1A8-C94C-BF56-6DAC47F64778}" destId="{1337E39A-1221-4742-BCC2-754BDF7F4AD4}" srcOrd="0" destOrd="0" presId="urn:microsoft.com/office/officeart/2008/layout/LinedList"/>
    <dgm:cxn modelId="{3EB835D4-8F0F-E44D-B4D2-4E003837367E}" type="presParOf" srcId="{E65616A0-B1A8-C94C-BF56-6DAC47F64778}" destId="{2EDC9945-8262-4A48-814A-9A3EA3E2F523}" srcOrd="1" destOrd="0" presId="urn:microsoft.com/office/officeart/2008/layout/LinedList"/>
    <dgm:cxn modelId="{F3AA14E9-951B-3D4A-98AC-8C3C9EAFBE86}" type="presParOf" srcId="{2EDC9945-8262-4A48-814A-9A3EA3E2F523}" destId="{06B7C416-B43C-AC45-9266-791BF6504D38}" srcOrd="0" destOrd="0" presId="urn:microsoft.com/office/officeart/2008/layout/LinedList"/>
    <dgm:cxn modelId="{3AC1AF89-B48C-7347-A4F8-BA2E94EDC9A6}" type="presParOf" srcId="{2EDC9945-8262-4A48-814A-9A3EA3E2F523}" destId="{7262C386-2657-C84A-A3BE-32570E087D21}" srcOrd="1" destOrd="0" presId="urn:microsoft.com/office/officeart/2008/layout/LinedList"/>
    <dgm:cxn modelId="{D495F102-26CF-8B41-931E-B7F53EBC4F96}" type="presParOf" srcId="{2EDC9945-8262-4A48-814A-9A3EA3E2F523}" destId="{1ECE50C4-B037-5148-9564-AEC534C8D472}" srcOrd="2" destOrd="0" presId="urn:microsoft.com/office/officeart/2008/layout/LinedList"/>
    <dgm:cxn modelId="{ADFE380C-E59D-5046-87D7-0B80351AFE32}" type="presParOf" srcId="{E65616A0-B1A8-C94C-BF56-6DAC47F64778}" destId="{21821D74-5C9D-3D48-828F-93E7C226F332}" srcOrd="2" destOrd="0" presId="urn:microsoft.com/office/officeart/2008/layout/LinedList"/>
    <dgm:cxn modelId="{F96420EB-7FB8-7B44-8244-AF626BFB9FF7}" type="presParOf" srcId="{E65616A0-B1A8-C94C-BF56-6DAC47F64778}" destId="{10980359-7090-6A49-BC1E-6E50EDE17B6C}"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537EFD9-956E-674D-A34B-71AA9488F7AA}" type="doc">
      <dgm:prSet loTypeId="urn:microsoft.com/office/officeart/2008/layout/LinedList" loCatId="" qsTypeId="urn:microsoft.com/office/officeart/2005/8/quickstyle/simple4" qsCatId="simple" csTypeId="urn:microsoft.com/office/officeart/2005/8/colors/accent6_2" csCatId="accent6"/>
      <dgm:spPr/>
      <dgm:t>
        <a:bodyPr/>
        <a:lstStyle/>
        <a:p>
          <a:endParaRPr lang="en-US"/>
        </a:p>
      </dgm:t>
    </dgm:pt>
    <dgm:pt modelId="{FEF15539-7A91-E94B-AF31-F06EC58256CB}">
      <dgm:prSet/>
      <dgm:spPr/>
      <dgm:t>
        <a:bodyPr/>
        <a:lstStyle/>
        <a:p>
          <a:pPr rtl="0"/>
          <a:r>
            <a:rPr lang="en-US" smtClean="0"/>
            <a:t>Perspective</a:t>
          </a:r>
          <a:endParaRPr lang="en-US"/>
        </a:p>
      </dgm:t>
    </dgm:pt>
    <dgm:pt modelId="{D6B13428-8BF1-114F-9B1E-A97D6CD1B4C8}" type="parTrans" cxnId="{3E9B49F6-AE41-AA47-93C6-E75CF6AA1647}">
      <dgm:prSet/>
      <dgm:spPr/>
      <dgm:t>
        <a:bodyPr/>
        <a:lstStyle/>
        <a:p>
          <a:endParaRPr lang="en-US"/>
        </a:p>
      </dgm:t>
    </dgm:pt>
    <dgm:pt modelId="{8EA5B6FD-233E-8347-93E6-68BD1774B11B}" type="sibTrans" cxnId="{3E9B49F6-AE41-AA47-93C6-E75CF6AA1647}">
      <dgm:prSet/>
      <dgm:spPr/>
      <dgm:t>
        <a:bodyPr/>
        <a:lstStyle/>
        <a:p>
          <a:endParaRPr lang="en-US"/>
        </a:p>
      </dgm:t>
    </dgm:pt>
    <dgm:pt modelId="{5480B809-C170-2F42-9BF0-6EB1CAC4F463}">
      <dgm:prSet/>
      <dgm:spPr/>
      <dgm:t>
        <a:bodyPr/>
        <a:lstStyle/>
        <a:p>
          <a:pPr rtl="0"/>
          <a:r>
            <a:rPr lang="en-US" smtClean="0"/>
            <a:t>Contextual Perspective</a:t>
          </a:r>
          <a:endParaRPr lang="en-US"/>
        </a:p>
      </dgm:t>
    </dgm:pt>
    <dgm:pt modelId="{2C2C7C88-2B19-E844-AE7A-69B235E04CC0}" type="parTrans" cxnId="{8895D985-C530-264B-8E8D-2E5C063BC747}">
      <dgm:prSet/>
      <dgm:spPr/>
      <dgm:t>
        <a:bodyPr/>
        <a:lstStyle/>
        <a:p>
          <a:endParaRPr lang="en-US"/>
        </a:p>
      </dgm:t>
    </dgm:pt>
    <dgm:pt modelId="{900113B2-35D7-F14B-A06B-F0A53B98DB2D}" type="sibTrans" cxnId="{8895D985-C530-264B-8E8D-2E5C063BC747}">
      <dgm:prSet/>
      <dgm:spPr/>
      <dgm:t>
        <a:bodyPr/>
        <a:lstStyle/>
        <a:p>
          <a:endParaRPr lang="en-US"/>
        </a:p>
      </dgm:t>
    </dgm:pt>
    <dgm:pt modelId="{B22A277F-BCD2-7447-84B8-2AF49FC126FA}">
      <dgm:prSet/>
      <dgm:spPr/>
      <dgm:t>
        <a:bodyPr/>
        <a:lstStyle/>
        <a:p>
          <a:pPr rtl="0"/>
          <a:r>
            <a:rPr lang="en-US" smtClean="0"/>
            <a:t>Theorist</a:t>
          </a:r>
          <a:endParaRPr lang="en-US"/>
        </a:p>
      </dgm:t>
    </dgm:pt>
    <dgm:pt modelId="{924712E0-EFF6-1747-A638-D431809C83F0}" type="parTrans" cxnId="{74CE3027-6819-0D4D-9878-6845F9D5BB5E}">
      <dgm:prSet/>
      <dgm:spPr/>
      <dgm:t>
        <a:bodyPr/>
        <a:lstStyle/>
        <a:p>
          <a:endParaRPr lang="en-US"/>
        </a:p>
      </dgm:t>
    </dgm:pt>
    <dgm:pt modelId="{183D23FB-D400-F94B-8397-4EDBFA5AB255}" type="sibTrans" cxnId="{74CE3027-6819-0D4D-9878-6845F9D5BB5E}">
      <dgm:prSet/>
      <dgm:spPr/>
      <dgm:t>
        <a:bodyPr/>
        <a:lstStyle/>
        <a:p>
          <a:endParaRPr lang="en-US"/>
        </a:p>
      </dgm:t>
    </dgm:pt>
    <dgm:pt modelId="{954C993C-9A2B-944A-BA08-0D6030FBD913}">
      <dgm:prSet/>
      <dgm:spPr/>
      <dgm:t>
        <a:bodyPr/>
        <a:lstStyle/>
        <a:p>
          <a:pPr rtl="0"/>
          <a:r>
            <a:rPr lang="en-US" smtClean="0"/>
            <a:t>Urie Bronfenbrenner/Bioecological Approach</a:t>
          </a:r>
          <a:endParaRPr lang="en-US"/>
        </a:p>
      </dgm:t>
    </dgm:pt>
    <dgm:pt modelId="{A98B2F27-B5A9-4B4E-8569-A22E8D434C60}" type="parTrans" cxnId="{887C4A16-DEC7-5C44-A8E3-88CF9AD1B303}">
      <dgm:prSet/>
      <dgm:spPr/>
      <dgm:t>
        <a:bodyPr/>
        <a:lstStyle/>
        <a:p>
          <a:endParaRPr lang="en-US"/>
        </a:p>
      </dgm:t>
    </dgm:pt>
    <dgm:pt modelId="{2824A789-E879-E64A-B021-819194A90322}" type="sibTrans" cxnId="{887C4A16-DEC7-5C44-A8E3-88CF9AD1B303}">
      <dgm:prSet/>
      <dgm:spPr/>
      <dgm:t>
        <a:bodyPr/>
        <a:lstStyle/>
        <a:p>
          <a:endParaRPr lang="en-US"/>
        </a:p>
      </dgm:t>
    </dgm:pt>
    <dgm:pt modelId="{80395BA6-6E32-BE40-A1DF-B8BCF88EC05D}">
      <dgm:prSet/>
      <dgm:spPr/>
      <dgm:t>
        <a:bodyPr/>
        <a:lstStyle/>
        <a:p>
          <a:pPr rtl="0"/>
          <a:r>
            <a:rPr lang="en-US" smtClean="0"/>
            <a:t>What develops</a:t>
          </a:r>
          <a:endParaRPr lang="en-US"/>
        </a:p>
      </dgm:t>
    </dgm:pt>
    <dgm:pt modelId="{1D9614FB-9B57-1D44-AC90-B0410F32CA88}" type="parTrans" cxnId="{0F49E5EC-ED8C-F347-AA55-2F9D47061355}">
      <dgm:prSet/>
      <dgm:spPr/>
      <dgm:t>
        <a:bodyPr/>
        <a:lstStyle/>
        <a:p>
          <a:endParaRPr lang="en-US"/>
        </a:p>
      </dgm:t>
    </dgm:pt>
    <dgm:pt modelId="{4E574AD4-44E9-5642-AB70-BD969EA2460F}" type="sibTrans" cxnId="{0F49E5EC-ED8C-F347-AA55-2F9D47061355}">
      <dgm:prSet/>
      <dgm:spPr/>
      <dgm:t>
        <a:bodyPr/>
        <a:lstStyle/>
        <a:p>
          <a:endParaRPr lang="en-US"/>
        </a:p>
      </dgm:t>
    </dgm:pt>
    <dgm:pt modelId="{EDC4FCB4-EB29-3C4A-A0A4-A88B6B0A12B1}">
      <dgm:prSet/>
      <dgm:spPr/>
      <dgm:t>
        <a:bodyPr/>
        <a:lstStyle/>
        <a:p>
          <a:pPr rtl="0"/>
          <a:r>
            <a:rPr lang="en-US" smtClean="0"/>
            <a:t>Focus relationship between individuals and their physical, cognitive, personality, and social worlds</a:t>
          </a:r>
          <a:endParaRPr lang="en-US"/>
        </a:p>
      </dgm:t>
    </dgm:pt>
    <dgm:pt modelId="{73448779-C29D-714B-81D3-3303C96E2713}" type="parTrans" cxnId="{543EA2EF-46D8-8C4E-B305-641BBE14AB83}">
      <dgm:prSet/>
      <dgm:spPr/>
      <dgm:t>
        <a:bodyPr/>
        <a:lstStyle/>
        <a:p>
          <a:endParaRPr lang="en-US"/>
        </a:p>
      </dgm:t>
    </dgm:pt>
    <dgm:pt modelId="{78835297-B068-4B42-85E9-3923A5479111}" type="sibTrans" cxnId="{543EA2EF-46D8-8C4E-B305-641BBE14AB83}">
      <dgm:prSet/>
      <dgm:spPr/>
      <dgm:t>
        <a:bodyPr/>
        <a:lstStyle/>
        <a:p>
          <a:endParaRPr lang="en-US"/>
        </a:p>
      </dgm:t>
    </dgm:pt>
    <dgm:pt modelId="{59CB7268-EC36-E040-9F1A-AEB338A9FBBA}">
      <dgm:prSet/>
      <dgm:spPr/>
      <dgm:t>
        <a:bodyPr/>
        <a:lstStyle/>
        <a:p>
          <a:pPr rtl="0"/>
          <a:r>
            <a:rPr lang="en-US" smtClean="0"/>
            <a:t>How development proceeds</a:t>
          </a:r>
          <a:endParaRPr lang="en-US"/>
        </a:p>
      </dgm:t>
    </dgm:pt>
    <dgm:pt modelId="{F8E924E5-04E5-3D43-9EEA-D438AA2F2F58}" type="parTrans" cxnId="{41F70426-F048-A24F-9A9A-F6A127275696}">
      <dgm:prSet/>
      <dgm:spPr/>
      <dgm:t>
        <a:bodyPr/>
        <a:lstStyle/>
        <a:p>
          <a:endParaRPr lang="en-US"/>
        </a:p>
      </dgm:t>
    </dgm:pt>
    <dgm:pt modelId="{C9486193-6A11-D24A-9CA8-E8D14A3F729E}" type="sibTrans" cxnId="{41F70426-F048-A24F-9A9A-F6A127275696}">
      <dgm:prSet/>
      <dgm:spPr/>
      <dgm:t>
        <a:bodyPr/>
        <a:lstStyle/>
        <a:p>
          <a:endParaRPr lang="en-US"/>
        </a:p>
      </dgm:t>
    </dgm:pt>
    <dgm:pt modelId="{7642ADEC-9403-DC42-AAB2-8289CA97CD0B}">
      <dgm:prSet/>
      <dgm:spPr/>
      <dgm:t>
        <a:bodyPr/>
        <a:lstStyle/>
        <a:p>
          <a:pPr rtl="0"/>
          <a:r>
            <a:rPr lang="en-US" smtClean="0"/>
            <a:t>Development is unique and intimately tied to person's social and cultural context; four levels of environment simultaneously influence individuals</a:t>
          </a:r>
          <a:endParaRPr lang="en-US"/>
        </a:p>
      </dgm:t>
    </dgm:pt>
    <dgm:pt modelId="{DCF06184-7618-D843-BCB9-4F9FD86D3033}" type="parTrans" cxnId="{281672EC-C179-044F-A972-5A1559795992}">
      <dgm:prSet/>
      <dgm:spPr/>
      <dgm:t>
        <a:bodyPr/>
        <a:lstStyle/>
        <a:p>
          <a:endParaRPr lang="en-US"/>
        </a:p>
      </dgm:t>
    </dgm:pt>
    <dgm:pt modelId="{F3EE0ADE-C5A1-2E44-AB43-FC77F3058677}" type="sibTrans" cxnId="{281672EC-C179-044F-A972-5A1559795992}">
      <dgm:prSet/>
      <dgm:spPr/>
      <dgm:t>
        <a:bodyPr/>
        <a:lstStyle/>
        <a:p>
          <a:endParaRPr lang="en-US"/>
        </a:p>
      </dgm:t>
    </dgm:pt>
    <dgm:pt modelId="{545A1492-07AF-3840-BB64-A190925FF9EE}">
      <dgm:prSet/>
      <dgm:spPr/>
      <dgm:t>
        <a:bodyPr/>
        <a:lstStyle/>
        <a:p>
          <a:pPr rtl="0"/>
          <a:r>
            <a:rPr lang="en-US" smtClean="0"/>
            <a:t>Principles</a:t>
          </a:r>
          <a:endParaRPr lang="en-US"/>
        </a:p>
      </dgm:t>
    </dgm:pt>
    <dgm:pt modelId="{4487A922-ACBC-8345-AD1A-218560EF28BB}" type="parTrans" cxnId="{7C9425F1-C30B-D644-99A0-C64D071636AC}">
      <dgm:prSet/>
      <dgm:spPr/>
      <dgm:t>
        <a:bodyPr/>
        <a:lstStyle/>
        <a:p>
          <a:endParaRPr lang="en-US"/>
        </a:p>
      </dgm:t>
    </dgm:pt>
    <dgm:pt modelId="{FF4423D1-2464-4045-A4D4-F3D4923E9A75}" type="sibTrans" cxnId="{7C9425F1-C30B-D644-99A0-C64D071636AC}">
      <dgm:prSet/>
      <dgm:spPr/>
      <dgm:t>
        <a:bodyPr/>
        <a:lstStyle/>
        <a:p>
          <a:endParaRPr lang="en-US"/>
        </a:p>
      </dgm:t>
    </dgm:pt>
    <dgm:pt modelId="{0A2EC493-B01F-4043-8CD4-29B45515CB64}">
      <dgm:prSet/>
      <dgm:spPr/>
      <dgm:t>
        <a:bodyPr/>
        <a:lstStyle/>
        <a:p>
          <a:pPr rtl="0"/>
          <a:r>
            <a:rPr lang="en-US" smtClean="0"/>
            <a:t>Each system contains roles, norms, and rules that can powerfully shape development </a:t>
          </a:r>
          <a:endParaRPr lang="en-US"/>
        </a:p>
      </dgm:t>
    </dgm:pt>
    <dgm:pt modelId="{0D63A4D0-33B5-D747-A232-0C24961877AA}" type="parTrans" cxnId="{2817C089-F7A7-3D48-A4C1-191A682FEEEC}">
      <dgm:prSet/>
      <dgm:spPr/>
      <dgm:t>
        <a:bodyPr/>
        <a:lstStyle/>
        <a:p>
          <a:endParaRPr lang="en-US"/>
        </a:p>
      </dgm:t>
    </dgm:pt>
    <dgm:pt modelId="{ED6C5DE4-4E21-3B4B-B77C-83E2E6EE61E8}" type="sibTrans" cxnId="{2817C089-F7A7-3D48-A4C1-191A682FEEEC}">
      <dgm:prSet/>
      <dgm:spPr/>
      <dgm:t>
        <a:bodyPr/>
        <a:lstStyle/>
        <a:p>
          <a:endParaRPr lang="en-US"/>
        </a:p>
      </dgm:t>
    </dgm:pt>
    <dgm:pt modelId="{8172C694-DC49-974A-AF35-670C9F091C09}">
      <dgm:prSet/>
      <dgm:spPr/>
      <dgm:t>
        <a:bodyPr/>
        <a:lstStyle/>
        <a:p>
          <a:pPr rtl="0"/>
          <a:r>
            <a:rPr lang="en-US" smtClean="0"/>
            <a:t>Other key terms</a:t>
          </a:r>
          <a:endParaRPr lang="en-US"/>
        </a:p>
      </dgm:t>
    </dgm:pt>
    <dgm:pt modelId="{1B066FAB-65F3-464C-8BAB-D3363526DD74}" type="parTrans" cxnId="{F6A32C4F-E713-454B-BF4A-F54A0EAD8BD7}">
      <dgm:prSet/>
      <dgm:spPr/>
      <dgm:t>
        <a:bodyPr/>
        <a:lstStyle/>
        <a:p>
          <a:endParaRPr lang="en-US"/>
        </a:p>
      </dgm:t>
    </dgm:pt>
    <dgm:pt modelId="{9A90C305-B52A-734B-B455-69562D86A817}" type="sibTrans" cxnId="{F6A32C4F-E713-454B-BF4A-F54A0EAD8BD7}">
      <dgm:prSet/>
      <dgm:spPr/>
      <dgm:t>
        <a:bodyPr/>
        <a:lstStyle/>
        <a:p>
          <a:endParaRPr lang="en-US"/>
        </a:p>
      </dgm:t>
    </dgm:pt>
    <dgm:pt modelId="{3E7C1888-AEA2-F141-BEC6-7F32F8D36EB4}">
      <dgm:prSet/>
      <dgm:spPr/>
      <dgm:t>
        <a:bodyPr/>
        <a:lstStyle/>
        <a:p>
          <a:pPr rtl="0"/>
          <a:r>
            <a:rPr lang="en-US" smtClean="0"/>
            <a:t>Microsystem; ecosystem; exosystem; macrosystem; chronosystem</a:t>
          </a:r>
          <a:endParaRPr lang="en-US"/>
        </a:p>
      </dgm:t>
    </dgm:pt>
    <dgm:pt modelId="{73985570-1D85-2A40-A8E2-4E587CE4C5DE}" type="parTrans" cxnId="{5FE796CB-9052-0642-934F-C60CCCBD9D2B}">
      <dgm:prSet/>
      <dgm:spPr/>
      <dgm:t>
        <a:bodyPr/>
        <a:lstStyle/>
        <a:p>
          <a:endParaRPr lang="en-US"/>
        </a:p>
      </dgm:t>
    </dgm:pt>
    <dgm:pt modelId="{1AF48C5B-A5D6-E943-B90B-B53E60811417}" type="sibTrans" cxnId="{5FE796CB-9052-0642-934F-C60CCCBD9D2B}">
      <dgm:prSet/>
      <dgm:spPr/>
      <dgm:t>
        <a:bodyPr/>
        <a:lstStyle/>
        <a:p>
          <a:endParaRPr lang="en-US"/>
        </a:p>
      </dgm:t>
    </dgm:pt>
    <dgm:pt modelId="{A797FA2B-EF90-6644-8A5D-A6BCD7B66474}" type="pres">
      <dgm:prSet presAssocID="{7537EFD9-956E-674D-A34B-71AA9488F7AA}" presName="vert0" presStyleCnt="0">
        <dgm:presLayoutVars>
          <dgm:dir/>
          <dgm:animOne val="branch"/>
          <dgm:animLvl val="lvl"/>
        </dgm:presLayoutVars>
      </dgm:prSet>
      <dgm:spPr/>
      <dgm:t>
        <a:bodyPr/>
        <a:lstStyle/>
        <a:p>
          <a:endParaRPr lang="en-US"/>
        </a:p>
      </dgm:t>
    </dgm:pt>
    <dgm:pt modelId="{16A5592E-5B1E-DB4D-B990-353EF8600CC8}" type="pres">
      <dgm:prSet presAssocID="{FEF15539-7A91-E94B-AF31-F06EC58256CB}" presName="thickLine" presStyleLbl="alignNode1" presStyleIdx="0" presStyleCnt="6"/>
      <dgm:spPr/>
    </dgm:pt>
    <dgm:pt modelId="{7EC8D403-6DEE-B34A-90AB-08C11FD58FFA}" type="pres">
      <dgm:prSet presAssocID="{FEF15539-7A91-E94B-AF31-F06EC58256CB}" presName="horz1" presStyleCnt="0"/>
      <dgm:spPr/>
    </dgm:pt>
    <dgm:pt modelId="{8642F424-3040-6B4E-84C2-DAC5CE0C4703}" type="pres">
      <dgm:prSet presAssocID="{FEF15539-7A91-E94B-AF31-F06EC58256CB}" presName="tx1" presStyleLbl="revTx" presStyleIdx="0" presStyleCnt="12"/>
      <dgm:spPr/>
      <dgm:t>
        <a:bodyPr/>
        <a:lstStyle/>
        <a:p>
          <a:endParaRPr lang="en-US"/>
        </a:p>
      </dgm:t>
    </dgm:pt>
    <dgm:pt modelId="{B7B75DFA-F58B-1048-831D-754A033106E3}" type="pres">
      <dgm:prSet presAssocID="{FEF15539-7A91-E94B-AF31-F06EC58256CB}" presName="vert1" presStyleCnt="0"/>
      <dgm:spPr/>
    </dgm:pt>
    <dgm:pt modelId="{C75790A9-FDE5-3747-8032-FA3C36CC2664}" type="pres">
      <dgm:prSet presAssocID="{5480B809-C170-2F42-9BF0-6EB1CAC4F463}" presName="vertSpace2a" presStyleCnt="0"/>
      <dgm:spPr/>
    </dgm:pt>
    <dgm:pt modelId="{71CB66C9-50C9-6947-978E-21C52950B990}" type="pres">
      <dgm:prSet presAssocID="{5480B809-C170-2F42-9BF0-6EB1CAC4F463}" presName="horz2" presStyleCnt="0"/>
      <dgm:spPr/>
    </dgm:pt>
    <dgm:pt modelId="{2BB86030-765E-5F47-B41A-A9DA93B58706}" type="pres">
      <dgm:prSet presAssocID="{5480B809-C170-2F42-9BF0-6EB1CAC4F463}" presName="horzSpace2" presStyleCnt="0"/>
      <dgm:spPr/>
    </dgm:pt>
    <dgm:pt modelId="{97681A7B-A2C8-744F-84BC-E5E80616D19F}" type="pres">
      <dgm:prSet presAssocID="{5480B809-C170-2F42-9BF0-6EB1CAC4F463}" presName="tx2" presStyleLbl="revTx" presStyleIdx="1" presStyleCnt="12"/>
      <dgm:spPr/>
      <dgm:t>
        <a:bodyPr/>
        <a:lstStyle/>
        <a:p>
          <a:endParaRPr lang="en-US"/>
        </a:p>
      </dgm:t>
    </dgm:pt>
    <dgm:pt modelId="{22F69A8A-FE41-9942-9A0B-0A332577BEA2}" type="pres">
      <dgm:prSet presAssocID="{5480B809-C170-2F42-9BF0-6EB1CAC4F463}" presName="vert2" presStyleCnt="0"/>
      <dgm:spPr/>
    </dgm:pt>
    <dgm:pt modelId="{C5675991-958D-D24B-A963-D6174D108DBD}" type="pres">
      <dgm:prSet presAssocID="{5480B809-C170-2F42-9BF0-6EB1CAC4F463}" presName="thinLine2b" presStyleLbl="callout" presStyleIdx="0" presStyleCnt="6"/>
      <dgm:spPr/>
    </dgm:pt>
    <dgm:pt modelId="{9260A520-46AE-CC42-8E15-79918C8B5D91}" type="pres">
      <dgm:prSet presAssocID="{5480B809-C170-2F42-9BF0-6EB1CAC4F463}" presName="vertSpace2b" presStyleCnt="0"/>
      <dgm:spPr/>
    </dgm:pt>
    <dgm:pt modelId="{9DCD7416-2459-1A4C-82E5-9DE9A59B3E27}" type="pres">
      <dgm:prSet presAssocID="{B22A277F-BCD2-7447-84B8-2AF49FC126FA}" presName="thickLine" presStyleLbl="alignNode1" presStyleIdx="1" presStyleCnt="6"/>
      <dgm:spPr/>
    </dgm:pt>
    <dgm:pt modelId="{7EDF7805-8D3A-E841-B45D-F7A81C9981B4}" type="pres">
      <dgm:prSet presAssocID="{B22A277F-BCD2-7447-84B8-2AF49FC126FA}" presName="horz1" presStyleCnt="0"/>
      <dgm:spPr/>
    </dgm:pt>
    <dgm:pt modelId="{E6425B45-D010-AD48-AD22-CE76818CCDB8}" type="pres">
      <dgm:prSet presAssocID="{B22A277F-BCD2-7447-84B8-2AF49FC126FA}" presName="tx1" presStyleLbl="revTx" presStyleIdx="2" presStyleCnt="12"/>
      <dgm:spPr/>
      <dgm:t>
        <a:bodyPr/>
        <a:lstStyle/>
        <a:p>
          <a:endParaRPr lang="en-US"/>
        </a:p>
      </dgm:t>
    </dgm:pt>
    <dgm:pt modelId="{935EB839-25E5-9D48-921D-75F319E62A60}" type="pres">
      <dgm:prSet presAssocID="{B22A277F-BCD2-7447-84B8-2AF49FC126FA}" presName="vert1" presStyleCnt="0"/>
      <dgm:spPr/>
    </dgm:pt>
    <dgm:pt modelId="{F2F60C20-95A7-1E4C-A4E1-7AC77A7A5AC3}" type="pres">
      <dgm:prSet presAssocID="{954C993C-9A2B-944A-BA08-0D6030FBD913}" presName="vertSpace2a" presStyleCnt="0"/>
      <dgm:spPr/>
    </dgm:pt>
    <dgm:pt modelId="{B5F60923-A16F-124E-A28D-F25DD35AF2A7}" type="pres">
      <dgm:prSet presAssocID="{954C993C-9A2B-944A-BA08-0D6030FBD913}" presName="horz2" presStyleCnt="0"/>
      <dgm:spPr/>
    </dgm:pt>
    <dgm:pt modelId="{8AF887C3-1E70-B44B-AF82-DF80E889226C}" type="pres">
      <dgm:prSet presAssocID="{954C993C-9A2B-944A-BA08-0D6030FBD913}" presName="horzSpace2" presStyleCnt="0"/>
      <dgm:spPr/>
    </dgm:pt>
    <dgm:pt modelId="{FDCC925F-4110-4D40-9157-AD6AC8126264}" type="pres">
      <dgm:prSet presAssocID="{954C993C-9A2B-944A-BA08-0D6030FBD913}" presName="tx2" presStyleLbl="revTx" presStyleIdx="3" presStyleCnt="12"/>
      <dgm:spPr/>
      <dgm:t>
        <a:bodyPr/>
        <a:lstStyle/>
        <a:p>
          <a:endParaRPr lang="en-US"/>
        </a:p>
      </dgm:t>
    </dgm:pt>
    <dgm:pt modelId="{EFA11111-9F11-6D49-A29E-D84940770DDE}" type="pres">
      <dgm:prSet presAssocID="{954C993C-9A2B-944A-BA08-0D6030FBD913}" presName="vert2" presStyleCnt="0"/>
      <dgm:spPr/>
    </dgm:pt>
    <dgm:pt modelId="{2D6988CD-A0EA-F64A-86CF-FFF3E4025DC5}" type="pres">
      <dgm:prSet presAssocID="{954C993C-9A2B-944A-BA08-0D6030FBD913}" presName="thinLine2b" presStyleLbl="callout" presStyleIdx="1" presStyleCnt="6"/>
      <dgm:spPr/>
    </dgm:pt>
    <dgm:pt modelId="{35CC4667-3142-5F43-9C4D-3697ADBD1653}" type="pres">
      <dgm:prSet presAssocID="{954C993C-9A2B-944A-BA08-0D6030FBD913}" presName="vertSpace2b" presStyleCnt="0"/>
      <dgm:spPr/>
    </dgm:pt>
    <dgm:pt modelId="{85CC834D-8514-2049-8EA1-42BAC516725B}" type="pres">
      <dgm:prSet presAssocID="{80395BA6-6E32-BE40-A1DF-B8BCF88EC05D}" presName="thickLine" presStyleLbl="alignNode1" presStyleIdx="2" presStyleCnt="6"/>
      <dgm:spPr/>
    </dgm:pt>
    <dgm:pt modelId="{EA51F5B7-0520-4C49-8CC1-BB92E5413E6C}" type="pres">
      <dgm:prSet presAssocID="{80395BA6-6E32-BE40-A1DF-B8BCF88EC05D}" presName="horz1" presStyleCnt="0"/>
      <dgm:spPr/>
    </dgm:pt>
    <dgm:pt modelId="{98B2A464-DBBB-9C44-8091-D898EA4D0C54}" type="pres">
      <dgm:prSet presAssocID="{80395BA6-6E32-BE40-A1DF-B8BCF88EC05D}" presName="tx1" presStyleLbl="revTx" presStyleIdx="4" presStyleCnt="12"/>
      <dgm:spPr/>
      <dgm:t>
        <a:bodyPr/>
        <a:lstStyle/>
        <a:p>
          <a:endParaRPr lang="en-US"/>
        </a:p>
      </dgm:t>
    </dgm:pt>
    <dgm:pt modelId="{AC3C79BC-CC36-DC4F-AEA7-7131163FBA62}" type="pres">
      <dgm:prSet presAssocID="{80395BA6-6E32-BE40-A1DF-B8BCF88EC05D}" presName="vert1" presStyleCnt="0"/>
      <dgm:spPr/>
    </dgm:pt>
    <dgm:pt modelId="{13D5705F-80D7-A44C-A979-D5BA56088364}" type="pres">
      <dgm:prSet presAssocID="{EDC4FCB4-EB29-3C4A-A0A4-A88B6B0A12B1}" presName="vertSpace2a" presStyleCnt="0"/>
      <dgm:spPr/>
    </dgm:pt>
    <dgm:pt modelId="{28B4D053-1F7D-1946-B428-1C4113C91A79}" type="pres">
      <dgm:prSet presAssocID="{EDC4FCB4-EB29-3C4A-A0A4-A88B6B0A12B1}" presName="horz2" presStyleCnt="0"/>
      <dgm:spPr/>
    </dgm:pt>
    <dgm:pt modelId="{D6186717-38B9-D742-AE2F-3CD947A15EAC}" type="pres">
      <dgm:prSet presAssocID="{EDC4FCB4-EB29-3C4A-A0A4-A88B6B0A12B1}" presName="horzSpace2" presStyleCnt="0"/>
      <dgm:spPr/>
    </dgm:pt>
    <dgm:pt modelId="{C201E56C-F167-224B-A1AA-22CED2DE2A9B}" type="pres">
      <dgm:prSet presAssocID="{EDC4FCB4-EB29-3C4A-A0A4-A88B6B0A12B1}" presName="tx2" presStyleLbl="revTx" presStyleIdx="5" presStyleCnt="12"/>
      <dgm:spPr/>
      <dgm:t>
        <a:bodyPr/>
        <a:lstStyle/>
        <a:p>
          <a:endParaRPr lang="en-US"/>
        </a:p>
      </dgm:t>
    </dgm:pt>
    <dgm:pt modelId="{F4D8FE70-C057-DD4B-9A6E-DC7759EC456D}" type="pres">
      <dgm:prSet presAssocID="{EDC4FCB4-EB29-3C4A-A0A4-A88B6B0A12B1}" presName="vert2" presStyleCnt="0"/>
      <dgm:spPr/>
    </dgm:pt>
    <dgm:pt modelId="{8B1C97DB-D664-5A4F-82AD-400BC9AF677E}" type="pres">
      <dgm:prSet presAssocID="{EDC4FCB4-EB29-3C4A-A0A4-A88B6B0A12B1}" presName="thinLine2b" presStyleLbl="callout" presStyleIdx="2" presStyleCnt="6"/>
      <dgm:spPr/>
    </dgm:pt>
    <dgm:pt modelId="{87F2D964-3456-034F-86E7-83286E531BCD}" type="pres">
      <dgm:prSet presAssocID="{EDC4FCB4-EB29-3C4A-A0A4-A88B6B0A12B1}" presName="vertSpace2b" presStyleCnt="0"/>
      <dgm:spPr/>
    </dgm:pt>
    <dgm:pt modelId="{83787A1E-2BA6-594A-B910-266842BE4059}" type="pres">
      <dgm:prSet presAssocID="{59CB7268-EC36-E040-9F1A-AEB338A9FBBA}" presName="thickLine" presStyleLbl="alignNode1" presStyleIdx="3" presStyleCnt="6"/>
      <dgm:spPr/>
    </dgm:pt>
    <dgm:pt modelId="{FA39E3DA-48DD-9F47-8913-56C02585C42C}" type="pres">
      <dgm:prSet presAssocID="{59CB7268-EC36-E040-9F1A-AEB338A9FBBA}" presName="horz1" presStyleCnt="0"/>
      <dgm:spPr/>
    </dgm:pt>
    <dgm:pt modelId="{D9C6F011-8F8C-2348-8285-7133FF8A6474}" type="pres">
      <dgm:prSet presAssocID="{59CB7268-EC36-E040-9F1A-AEB338A9FBBA}" presName="tx1" presStyleLbl="revTx" presStyleIdx="6" presStyleCnt="12"/>
      <dgm:spPr/>
      <dgm:t>
        <a:bodyPr/>
        <a:lstStyle/>
        <a:p>
          <a:endParaRPr lang="en-US"/>
        </a:p>
      </dgm:t>
    </dgm:pt>
    <dgm:pt modelId="{C8E3AF8D-AF48-DE45-9533-A4A3CF359CD1}" type="pres">
      <dgm:prSet presAssocID="{59CB7268-EC36-E040-9F1A-AEB338A9FBBA}" presName="vert1" presStyleCnt="0"/>
      <dgm:spPr/>
    </dgm:pt>
    <dgm:pt modelId="{AD1BBCB2-C11F-3542-8BE1-E95E2C5A420A}" type="pres">
      <dgm:prSet presAssocID="{7642ADEC-9403-DC42-AAB2-8289CA97CD0B}" presName="vertSpace2a" presStyleCnt="0"/>
      <dgm:spPr/>
    </dgm:pt>
    <dgm:pt modelId="{61F1F1E8-B8AE-A445-A3F6-D12367AB8D68}" type="pres">
      <dgm:prSet presAssocID="{7642ADEC-9403-DC42-AAB2-8289CA97CD0B}" presName="horz2" presStyleCnt="0"/>
      <dgm:spPr/>
    </dgm:pt>
    <dgm:pt modelId="{71BF3882-4DB3-D14E-910C-028861331650}" type="pres">
      <dgm:prSet presAssocID="{7642ADEC-9403-DC42-AAB2-8289CA97CD0B}" presName="horzSpace2" presStyleCnt="0"/>
      <dgm:spPr/>
    </dgm:pt>
    <dgm:pt modelId="{5BCA5815-5804-1A4E-99D5-248510A43591}" type="pres">
      <dgm:prSet presAssocID="{7642ADEC-9403-DC42-AAB2-8289CA97CD0B}" presName="tx2" presStyleLbl="revTx" presStyleIdx="7" presStyleCnt="12"/>
      <dgm:spPr/>
      <dgm:t>
        <a:bodyPr/>
        <a:lstStyle/>
        <a:p>
          <a:endParaRPr lang="en-US"/>
        </a:p>
      </dgm:t>
    </dgm:pt>
    <dgm:pt modelId="{8093ACAA-89E4-6F4A-9679-D63E47D8A2D9}" type="pres">
      <dgm:prSet presAssocID="{7642ADEC-9403-DC42-AAB2-8289CA97CD0B}" presName="vert2" presStyleCnt="0"/>
      <dgm:spPr/>
    </dgm:pt>
    <dgm:pt modelId="{08963834-7E39-0C44-81E3-4186C926C41C}" type="pres">
      <dgm:prSet presAssocID="{7642ADEC-9403-DC42-AAB2-8289CA97CD0B}" presName="thinLine2b" presStyleLbl="callout" presStyleIdx="3" presStyleCnt="6"/>
      <dgm:spPr/>
    </dgm:pt>
    <dgm:pt modelId="{9BEE292E-8947-0A4B-9E65-310D4CB5368C}" type="pres">
      <dgm:prSet presAssocID="{7642ADEC-9403-DC42-AAB2-8289CA97CD0B}" presName="vertSpace2b" presStyleCnt="0"/>
      <dgm:spPr/>
    </dgm:pt>
    <dgm:pt modelId="{954C08B7-0B8A-1F45-8996-86555BF20BCB}" type="pres">
      <dgm:prSet presAssocID="{545A1492-07AF-3840-BB64-A190925FF9EE}" presName="thickLine" presStyleLbl="alignNode1" presStyleIdx="4" presStyleCnt="6"/>
      <dgm:spPr/>
    </dgm:pt>
    <dgm:pt modelId="{F1C2458D-AF69-974C-AA52-CB2E884EB00E}" type="pres">
      <dgm:prSet presAssocID="{545A1492-07AF-3840-BB64-A190925FF9EE}" presName="horz1" presStyleCnt="0"/>
      <dgm:spPr/>
    </dgm:pt>
    <dgm:pt modelId="{1A80B609-0EE8-A047-B57B-0BACB2CBA071}" type="pres">
      <dgm:prSet presAssocID="{545A1492-07AF-3840-BB64-A190925FF9EE}" presName="tx1" presStyleLbl="revTx" presStyleIdx="8" presStyleCnt="12"/>
      <dgm:spPr/>
      <dgm:t>
        <a:bodyPr/>
        <a:lstStyle/>
        <a:p>
          <a:endParaRPr lang="en-US"/>
        </a:p>
      </dgm:t>
    </dgm:pt>
    <dgm:pt modelId="{787549B6-C813-5F40-A7C7-0620933EEFB3}" type="pres">
      <dgm:prSet presAssocID="{545A1492-07AF-3840-BB64-A190925FF9EE}" presName="vert1" presStyleCnt="0"/>
      <dgm:spPr/>
    </dgm:pt>
    <dgm:pt modelId="{2F48AAB0-0B5C-1640-8EC9-B2FD292F519E}" type="pres">
      <dgm:prSet presAssocID="{0A2EC493-B01F-4043-8CD4-29B45515CB64}" presName="vertSpace2a" presStyleCnt="0"/>
      <dgm:spPr/>
    </dgm:pt>
    <dgm:pt modelId="{FC7713FC-B7C5-7D4C-A3D7-F92E5814BF50}" type="pres">
      <dgm:prSet presAssocID="{0A2EC493-B01F-4043-8CD4-29B45515CB64}" presName="horz2" presStyleCnt="0"/>
      <dgm:spPr/>
    </dgm:pt>
    <dgm:pt modelId="{87234B49-7056-A64B-9C33-7D0E8460D810}" type="pres">
      <dgm:prSet presAssocID="{0A2EC493-B01F-4043-8CD4-29B45515CB64}" presName="horzSpace2" presStyleCnt="0"/>
      <dgm:spPr/>
    </dgm:pt>
    <dgm:pt modelId="{7EB7C186-1662-3A40-BCE4-B4505D06CDDC}" type="pres">
      <dgm:prSet presAssocID="{0A2EC493-B01F-4043-8CD4-29B45515CB64}" presName="tx2" presStyleLbl="revTx" presStyleIdx="9" presStyleCnt="12"/>
      <dgm:spPr/>
      <dgm:t>
        <a:bodyPr/>
        <a:lstStyle/>
        <a:p>
          <a:endParaRPr lang="en-US"/>
        </a:p>
      </dgm:t>
    </dgm:pt>
    <dgm:pt modelId="{2A62F88E-6F97-6248-8F56-F63BCA1B8D93}" type="pres">
      <dgm:prSet presAssocID="{0A2EC493-B01F-4043-8CD4-29B45515CB64}" presName="vert2" presStyleCnt="0"/>
      <dgm:spPr/>
    </dgm:pt>
    <dgm:pt modelId="{FDEDCB86-A5FB-7F48-AFE5-C92F28205519}" type="pres">
      <dgm:prSet presAssocID="{0A2EC493-B01F-4043-8CD4-29B45515CB64}" presName="thinLine2b" presStyleLbl="callout" presStyleIdx="4" presStyleCnt="6"/>
      <dgm:spPr/>
    </dgm:pt>
    <dgm:pt modelId="{52B7A992-75E5-8646-B3EE-BC3784C80180}" type="pres">
      <dgm:prSet presAssocID="{0A2EC493-B01F-4043-8CD4-29B45515CB64}" presName="vertSpace2b" presStyleCnt="0"/>
      <dgm:spPr/>
    </dgm:pt>
    <dgm:pt modelId="{5549C986-DC2A-6544-A9EA-09B2A2B816E0}" type="pres">
      <dgm:prSet presAssocID="{8172C694-DC49-974A-AF35-670C9F091C09}" presName="thickLine" presStyleLbl="alignNode1" presStyleIdx="5" presStyleCnt="6"/>
      <dgm:spPr/>
    </dgm:pt>
    <dgm:pt modelId="{84A731A4-ADE8-AF4F-A139-3AF18E823574}" type="pres">
      <dgm:prSet presAssocID="{8172C694-DC49-974A-AF35-670C9F091C09}" presName="horz1" presStyleCnt="0"/>
      <dgm:spPr/>
    </dgm:pt>
    <dgm:pt modelId="{473FD5CA-5587-9E4B-833A-785070A1C6A8}" type="pres">
      <dgm:prSet presAssocID="{8172C694-DC49-974A-AF35-670C9F091C09}" presName="tx1" presStyleLbl="revTx" presStyleIdx="10" presStyleCnt="12"/>
      <dgm:spPr/>
      <dgm:t>
        <a:bodyPr/>
        <a:lstStyle/>
        <a:p>
          <a:endParaRPr lang="en-US"/>
        </a:p>
      </dgm:t>
    </dgm:pt>
    <dgm:pt modelId="{868C1AE5-7147-1943-8A07-55A85192BB50}" type="pres">
      <dgm:prSet presAssocID="{8172C694-DC49-974A-AF35-670C9F091C09}" presName="vert1" presStyleCnt="0"/>
      <dgm:spPr/>
    </dgm:pt>
    <dgm:pt modelId="{2DA1D86A-E823-044F-9686-163C2FB9A5DA}" type="pres">
      <dgm:prSet presAssocID="{3E7C1888-AEA2-F141-BEC6-7F32F8D36EB4}" presName="vertSpace2a" presStyleCnt="0"/>
      <dgm:spPr/>
    </dgm:pt>
    <dgm:pt modelId="{BDA40F82-C61B-344F-86FF-FA4CFE3013C6}" type="pres">
      <dgm:prSet presAssocID="{3E7C1888-AEA2-F141-BEC6-7F32F8D36EB4}" presName="horz2" presStyleCnt="0"/>
      <dgm:spPr/>
    </dgm:pt>
    <dgm:pt modelId="{C41E229E-9624-F64B-8F25-504F6D52AAE3}" type="pres">
      <dgm:prSet presAssocID="{3E7C1888-AEA2-F141-BEC6-7F32F8D36EB4}" presName="horzSpace2" presStyleCnt="0"/>
      <dgm:spPr/>
    </dgm:pt>
    <dgm:pt modelId="{9A65F05B-B1EC-B24B-834A-386292965377}" type="pres">
      <dgm:prSet presAssocID="{3E7C1888-AEA2-F141-BEC6-7F32F8D36EB4}" presName="tx2" presStyleLbl="revTx" presStyleIdx="11" presStyleCnt="12"/>
      <dgm:spPr/>
      <dgm:t>
        <a:bodyPr/>
        <a:lstStyle/>
        <a:p>
          <a:endParaRPr lang="en-US"/>
        </a:p>
      </dgm:t>
    </dgm:pt>
    <dgm:pt modelId="{59ECFD6E-F144-0A47-AA84-255EF7B084A3}" type="pres">
      <dgm:prSet presAssocID="{3E7C1888-AEA2-F141-BEC6-7F32F8D36EB4}" presName="vert2" presStyleCnt="0"/>
      <dgm:spPr/>
    </dgm:pt>
    <dgm:pt modelId="{8E7B2E6E-68F3-EB46-9EE2-AE8F5946DFA2}" type="pres">
      <dgm:prSet presAssocID="{3E7C1888-AEA2-F141-BEC6-7F32F8D36EB4}" presName="thinLine2b" presStyleLbl="callout" presStyleIdx="5" presStyleCnt="6"/>
      <dgm:spPr/>
    </dgm:pt>
    <dgm:pt modelId="{06FF0A21-F5B5-CF42-9D86-2F2331B637BA}" type="pres">
      <dgm:prSet presAssocID="{3E7C1888-AEA2-F141-BEC6-7F32F8D36EB4}" presName="vertSpace2b" presStyleCnt="0"/>
      <dgm:spPr/>
    </dgm:pt>
  </dgm:ptLst>
  <dgm:cxnLst>
    <dgm:cxn modelId="{74CE3027-6819-0D4D-9878-6845F9D5BB5E}" srcId="{7537EFD9-956E-674D-A34B-71AA9488F7AA}" destId="{B22A277F-BCD2-7447-84B8-2AF49FC126FA}" srcOrd="1" destOrd="0" parTransId="{924712E0-EFF6-1747-A638-D431809C83F0}" sibTransId="{183D23FB-D400-F94B-8397-4EDBFA5AB255}"/>
    <dgm:cxn modelId="{50DCA9CF-0DA8-BE49-BE48-99B7A1FF3507}" type="presOf" srcId="{7537EFD9-956E-674D-A34B-71AA9488F7AA}" destId="{A797FA2B-EF90-6644-8A5D-A6BCD7B66474}" srcOrd="0" destOrd="0" presId="urn:microsoft.com/office/officeart/2008/layout/LinedList"/>
    <dgm:cxn modelId="{281672EC-C179-044F-A972-5A1559795992}" srcId="{59CB7268-EC36-E040-9F1A-AEB338A9FBBA}" destId="{7642ADEC-9403-DC42-AAB2-8289CA97CD0B}" srcOrd="0" destOrd="0" parTransId="{DCF06184-7618-D843-BCB9-4F9FD86D3033}" sibTransId="{F3EE0ADE-C5A1-2E44-AB43-FC77F3058677}"/>
    <dgm:cxn modelId="{5FE796CB-9052-0642-934F-C60CCCBD9D2B}" srcId="{8172C694-DC49-974A-AF35-670C9F091C09}" destId="{3E7C1888-AEA2-F141-BEC6-7F32F8D36EB4}" srcOrd="0" destOrd="0" parTransId="{73985570-1D85-2A40-A8E2-4E587CE4C5DE}" sibTransId="{1AF48C5B-A5D6-E943-B90B-B53E60811417}"/>
    <dgm:cxn modelId="{486C7509-C367-3548-8069-1D623BF0EBB0}" type="presOf" srcId="{EDC4FCB4-EB29-3C4A-A0A4-A88B6B0A12B1}" destId="{C201E56C-F167-224B-A1AA-22CED2DE2A9B}" srcOrd="0" destOrd="0" presId="urn:microsoft.com/office/officeart/2008/layout/LinedList"/>
    <dgm:cxn modelId="{96CDA932-C2DD-824B-9814-0E1449827255}" type="presOf" srcId="{8172C694-DC49-974A-AF35-670C9F091C09}" destId="{473FD5CA-5587-9E4B-833A-785070A1C6A8}" srcOrd="0" destOrd="0" presId="urn:microsoft.com/office/officeart/2008/layout/LinedList"/>
    <dgm:cxn modelId="{815D97AD-21F7-FF40-81A8-E16401836BD2}" type="presOf" srcId="{545A1492-07AF-3840-BB64-A190925FF9EE}" destId="{1A80B609-0EE8-A047-B57B-0BACB2CBA071}" srcOrd="0" destOrd="0" presId="urn:microsoft.com/office/officeart/2008/layout/LinedList"/>
    <dgm:cxn modelId="{9F498C94-D6D0-F54A-BCD0-87992BE91326}" type="presOf" srcId="{80395BA6-6E32-BE40-A1DF-B8BCF88EC05D}" destId="{98B2A464-DBBB-9C44-8091-D898EA4D0C54}" srcOrd="0" destOrd="0" presId="urn:microsoft.com/office/officeart/2008/layout/LinedList"/>
    <dgm:cxn modelId="{01561700-88CA-0C48-ABD6-3CEF398631DE}" type="presOf" srcId="{3E7C1888-AEA2-F141-BEC6-7F32F8D36EB4}" destId="{9A65F05B-B1EC-B24B-834A-386292965377}" srcOrd="0" destOrd="0" presId="urn:microsoft.com/office/officeart/2008/layout/LinedList"/>
    <dgm:cxn modelId="{2817C089-F7A7-3D48-A4C1-191A682FEEEC}" srcId="{545A1492-07AF-3840-BB64-A190925FF9EE}" destId="{0A2EC493-B01F-4043-8CD4-29B45515CB64}" srcOrd="0" destOrd="0" parTransId="{0D63A4D0-33B5-D747-A232-0C24961877AA}" sibTransId="{ED6C5DE4-4E21-3B4B-B77C-83E2E6EE61E8}"/>
    <dgm:cxn modelId="{351CDBD4-1341-EB40-A61A-19D637ADFED8}" type="presOf" srcId="{59CB7268-EC36-E040-9F1A-AEB338A9FBBA}" destId="{D9C6F011-8F8C-2348-8285-7133FF8A6474}" srcOrd="0" destOrd="0" presId="urn:microsoft.com/office/officeart/2008/layout/LinedList"/>
    <dgm:cxn modelId="{F6A32C4F-E713-454B-BF4A-F54A0EAD8BD7}" srcId="{7537EFD9-956E-674D-A34B-71AA9488F7AA}" destId="{8172C694-DC49-974A-AF35-670C9F091C09}" srcOrd="5" destOrd="0" parTransId="{1B066FAB-65F3-464C-8BAB-D3363526DD74}" sibTransId="{9A90C305-B52A-734B-B455-69562D86A817}"/>
    <dgm:cxn modelId="{F24AD1CD-6783-8145-8D12-1F14D35BF9C2}" type="presOf" srcId="{0A2EC493-B01F-4043-8CD4-29B45515CB64}" destId="{7EB7C186-1662-3A40-BCE4-B4505D06CDDC}" srcOrd="0" destOrd="0" presId="urn:microsoft.com/office/officeart/2008/layout/LinedList"/>
    <dgm:cxn modelId="{887C4A16-DEC7-5C44-A8E3-88CF9AD1B303}" srcId="{B22A277F-BCD2-7447-84B8-2AF49FC126FA}" destId="{954C993C-9A2B-944A-BA08-0D6030FBD913}" srcOrd="0" destOrd="0" parTransId="{A98B2F27-B5A9-4B4E-8569-A22E8D434C60}" sibTransId="{2824A789-E879-E64A-B021-819194A90322}"/>
    <dgm:cxn modelId="{543EA2EF-46D8-8C4E-B305-641BBE14AB83}" srcId="{80395BA6-6E32-BE40-A1DF-B8BCF88EC05D}" destId="{EDC4FCB4-EB29-3C4A-A0A4-A88B6B0A12B1}" srcOrd="0" destOrd="0" parTransId="{73448779-C29D-714B-81D3-3303C96E2713}" sibTransId="{78835297-B068-4B42-85E9-3923A5479111}"/>
    <dgm:cxn modelId="{17B64978-E5D0-B744-9E86-D97BCF1C7AA5}" type="presOf" srcId="{954C993C-9A2B-944A-BA08-0D6030FBD913}" destId="{FDCC925F-4110-4D40-9157-AD6AC8126264}" srcOrd="0" destOrd="0" presId="urn:microsoft.com/office/officeart/2008/layout/LinedList"/>
    <dgm:cxn modelId="{D8441613-5924-9D41-A380-60A4CA3225A9}" type="presOf" srcId="{5480B809-C170-2F42-9BF0-6EB1CAC4F463}" destId="{97681A7B-A2C8-744F-84BC-E5E80616D19F}" srcOrd="0" destOrd="0" presId="urn:microsoft.com/office/officeart/2008/layout/LinedList"/>
    <dgm:cxn modelId="{7C9425F1-C30B-D644-99A0-C64D071636AC}" srcId="{7537EFD9-956E-674D-A34B-71AA9488F7AA}" destId="{545A1492-07AF-3840-BB64-A190925FF9EE}" srcOrd="4" destOrd="0" parTransId="{4487A922-ACBC-8345-AD1A-218560EF28BB}" sibTransId="{FF4423D1-2464-4045-A4D4-F3D4923E9A75}"/>
    <dgm:cxn modelId="{41F70426-F048-A24F-9A9A-F6A127275696}" srcId="{7537EFD9-956E-674D-A34B-71AA9488F7AA}" destId="{59CB7268-EC36-E040-9F1A-AEB338A9FBBA}" srcOrd="3" destOrd="0" parTransId="{F8E924E5-04E5-3D43-9EEA-D438AA2F2F58}" sibTransId="{C9486193-6A11-D24A-9CA8-E8D14A3F729E}"/>
    <dgm:cxn modelId="{1245110E-B66E-D14D-B3F3-DD2FD8C53B14}" type="presOf" srcId="{B22A277F-BCD2-7447-84B8-2AF49FC126FA}" destId="{E6425B45-D010-AD48-AD22-CE76818CCDB8}" srcOrd="0" destOrd="0" presId="urn:microsoft.com/office/officeart/2008/layout/LinedList"/>
    <dgm:cxn modelId="{0F49E5EC-ED8C-F347-AA55-2F9D47061355}" srcId="{7537EFD9-956E-674D-A34B-71AA9488F7AA}" destId="{80395BA6-6E32-BE40-A1DF-B8BCF88EC05D}" srcOrd="2" destOrd="0" parTransId="{1D9614FB-9B57-1D44-AC90-B0410F32CA88}" sibTransId="{4E574AD4-44E9-5642-AB70-BD969EA2460F}"/>
    <dgm:cxn modelId="{8895D985-C530-264B-8E8D-2E5C063BC747}" srcId="{FEF15539-7A91-E94B-AF31-F06EC58256CB}" destId="{5480B809-C170-2F42-9BF0-6EB1CAC4F463}" srcOrd="0" destOrd="0" parTransId="{2C2C7C88-2B19-E844-AE7A-69B235E04CC0}" sibTransId="{900113B2-35D7-F14B-A06B-F0A53B98DB2D}"/>
    <dgm:cxn modelId="{3E9B49F6-AE41-AA47-93C6-E75CF6AA1647}" srcId="{7537EFD9-956E-674D-A34B-71AA9488F7AA}" destId="{FEF15539-7A91-E94B-AF31-F06EC58256CB}" srcOrd="0" destOrd="0" parTransId="{D6B13428-8BF1-114F-9B1E-A97D6CD1B4C8}" sibTransId="{8EA5B6FD-233E-8347-93E6-68BD1774B11B}"/>
    <dgm:cxn modelId="{7896EDAE-79B9-0A4C-87BE-2D39DADBFC64}" type="presOf" srcId="{FEF15539-7A91-E94B-AF31-F06EC58256CB}" destId="{8642F424-3040-6B4E-84C2-DAC5CE0C4703}" srcOrd="0" destOrd="0" presId="urn:microsoft.com/office/officeart/2008/layout/LinedList"/>
    <dgm:cxn modelId="{FC66606F-7DC5-8843-B6BC-2D4A0AC4AAE5}" type="presOf" srcId="{7642ADEC-9403-DC42-AAB2-8289CA97CD0B}" destId="{5BCA5815-5804-1A4E-99D5-248510A43591}" srcOrd="0" destOrd="0" presId="urn:microsoft.com/office/officeart/2008/layout/LinedList"/>
    <dgm:cxn modelId="{3A9C74CF-CF8B-B14B-A9F6-A7BEE49C02DE}" type="presParOf" srcId="{A797FA2B-EF90-6644-8A5D-A6BCD7B66474}" destId="{16A5592E-5B1E-DB4D-B990-353EF8600CC8}" srcOrd="0" destOrd="0" presId="urn:microsoft.com/office/officeart/2008/layout/LinedList"/>
    <dgm:cxn modelId="{65989B77-A033-894E-A320-E2624AC2681A}" type="presParOf" srcId="{A797FA2B-EF90-6644-8A5D-A6BCD7B66474}" destId="{7EC8D403-6DEE-B34A-90AB-08C11FD58FFA}" srcOrd="1" destOrd="0" presId="urn:microsoft.com/office/officeart/2008/layout/LinedList"/>
    <dgm:cxn modelId="{8DD90286-4E46-ED45-9DB0-EEAA46B73348}" type="presParOf" srcId="{7EC8D403-6DEE-B34A-90AB-08C11FD58FFA}" destId="{8642F424-3040-6B4E-84C2-DAC5CE0C4703}" srcOrd="0" destOrd="0" presId="urn:microsoft.com/office/officeart/2008/layout/LinedList"/>
    <dgm:cxn modelId="{C81D96E4-D0E6-194A-B5BD-1D21448411F5}" type="presParOf" srcId="{7EC8D403-6DEE-B34A-90AB-08C11FD58FFA}" destId="{B7B75DFA-F58B-1048-831D-754A033106E3}" srcOrd="1" destOrd="0" presId="urn:microsoft.com/office/officeart/2008/layout/LinedList"/>
    <dgm:cxn modelId="{D3062AF3-EA45-B247-8262-0081F7ED3598}" type="presParOf" srcId="{B7B75DFA-F58B-1048-831D-754A033106E3}" destId="{C75790A9-FDE5-3747-8032-FA3C36CC2664}" srcOrd="0" destOrd="0" presId="urn:microsoft.com/office/officeart/2008/layout/LinedList"/>
    <dgm:cxn modelId="{F5FB9047-C109-9C41-94E6-1A3BE42CA634}" type="presParOf" srcId="{B7B75DFA-F58B-1048-831D-754A033106E3}" destId="{71CB66C9-50C9-6947-978E-21C52950B990}" srcOrd="1" destOrd="0" presId="urn:microsoft.com/office/officeart/2008/layout/LinedList"/>
    <dgm:cxn modelId="{BCB0AD28-5D13-EA45-A80D-46551CB420E6}" type="presParOf" srcId="{71CB66C9-50C9-6947-978E-21C52950B990}" destId="{2BB86030-765E-5F47-B41A-A9DA93B58706}" srcOrd="0" destOrd="0" presId="urn:microsoft.com/office/officeart/2008/layout/LinedList"/>
    <dgm:cxn modelId="{34841EC5-7A94-B34F-A957-8F84FE9DA2B4}" type="presParOf" srcId="{71CB66C9-50C9-6947-978E-21C52950B990}" destId="{97681A7B-A2C8-744F-84BC-E5E80616D19F}" srcOrd="1" destOrd="0" presId="urn:microsoft.com/office/officeart/2008/layout/LinedList"/>
    <dgm:cxn modelId="{287220E4-39DA-C14D-BCE1-11533A957D13}" type="presParOf" srcId="{71CB66C9-50C9-6947-978E-21C52950B990}" destId="{22F69A8A-FE41-9942-9A0B-0A332577BEA2}" srcOrd="2" destOrd="0" presId="urn:microsoft.com/office/officeart/2008/layout/LinedList"/>
    <dgm:cxn modelId="{62AECBB3-B123-0141-AC29-437213BEE3BE}" type="presParOf" srcId="{B7B75DFA-F58B-1048-831D-754A033106E3}" destId="{C5675991-958D-D24B-A963-D6174D108DBD}" srcOrd="2" destOrd="0" presId="urn:microsoft.com/office/officeart/2008/layout/LinedList"/>
    <dgm:cxn modelId="{1C24ED5D-E4D4-FF41-BC57-6A616DE2A51F}" type="presParOf" srcId="{B7B75DFA-F58B-1048-831D-754A033106E3}" destId="{9260A520-46AE-CC42-8E15-79918C8B5D91}" srcOrd="3" destOrd="0" presId="urn:microsoft.com/office/officeart/2008/layout/LinedList"/>
    <dgm:cxn modelId="{5CA30BA1-030F-944F-BE71-5E8E62B098DF}" type="presParOf" srcId="{A797FA2B-EF90-6644-8A5D-A6BCD7B66474}" destId="{9DCD7416-2459-1A4C-82E5-9DE9A59B3E27}" srcOrd="2" destOrd="0" presId="urn:microsoft.com/office/officeart/2008/layout/LinedList"/>
    <dgm:cxn modelId="{E21A114E-D3F4-A54E-AEFF-CE1067028F1B}" type="presParOf" srcId="{A797FA2B-EF90-6644-8A5D-A6BCD7B66474}" destId="{7EDF7805-8D3A-E841-B45D-F7A81C9981B4}" srcOrd="3" destOrd="0" presId="urn:microsoft.com/office/officeart/2008/layout/LinedList"/>
    <dgm:cxn modelId="{AF89840F-4852-3B43-A6E2-E6DAA75C179E}" type="presParOf" srcId="{7EDF7805-8D3A-E841-B45D-F7A81C9981B4}" destId="{E6425B45-D010-AD48-AD22-CE76818CCDB8}" srcOrd="0" destOrd="0" presId="urn:microsoft.com/office/officeart/2008/layout/LinedList"/>
    <dgm:cxn modelId="{F4DDFCDF-E788-CA45-8B28-A7D33A6AF5D4}" type="presParOf" srcId="{7EDF7805-8D3A-E841-B45D-F7A81C9981B4}" destId="{935EB839-25E5-9D48-921D-75F319E62A60}" srcOrd="1" destOrd="0" presId="urn:microsoft.com/office/officeart/2008/layout/LinedList"/>
    <dgm:cxn modelId="{A57D8BEB-2529-ED44-91EF-BBDE15B9D039}" type="presParOf" srcId="{935EB839-25E5-9D48-921D-75F319E62A60}" destId="{F2F60C20-95A7-1E4C-A4E1-7AC77A7A5AC3}" srcOrd="0" destOrd="0" presId="urn:microsoft.com/office/officeart/2008/layout/LinedList"/>
    <dgm:cxn modelId="{06890D36-0206-DC46-B7E5-D9F2BB08A505}" type="presParOf" srcId="{935EB839-25E5-9D48-921D-75F319E62A60}" destId="{B5F60923-A16F-124E-A28D-F25DD35AF2A7}" srcOrd="1" destOrd="0" presId="urn:microsoft.com/office/officeart/2008/layout/LinedList"/>
    <dgm:cxn modelId="{D2600228-AF5B-4E43-AEA5-84C41701E223}" type="presParOf" srcId="{B5F60923-A16F-124E-A28D-F25DD35AF2A7}" destId="{8AF887C3-1E70-B44B-AF82-DF80E889226C}" srcOrd="0" destOrd="0" presId="urn:microsoft.com/office/officeart/2008/layout/LinedList"/>
    <dgm:cxn modelId="{358A90F8-35B9-D243-BE11-8FF4E3553AF3}" type="presParOf" srcId="{B5F60923-A16F-124E-A28D-F25DD35AF2A7}" destId="{FDCC925F-4110-4D40-9157-AD6AC8126264}" srcOrd="1" destOrd="0" presId="urn:microsoft.com/office/officeart/2008/layout/LinedList"/>
    <dgm:cxn modelId="{7C622A90-94BD-E64D-B074-F3F7637C5C2C}" type="presParOf" srcId="{B5F60923-A16F-124E-A28D-F25DD35AF2A7}" destId="{EFA11111-9F11-6D49-A29E-D84940770DDE}" srcOrd="2" destOrd="0" presId="urn:microsoft.com/office/officeart/2008/layout/LinedList"/>
    <dgm:cxn modelId="{AEC559DD-21D1-484C-BFD7-2899BA630445}" type="presParOf" srcId="{935EB839-25E5-9D48-921D-75F319E62A60}" destId="{2D6988CD-A0EA-F64A-86CF-FFF3E4025DC5}" srcOrd="2" destOrd="0" presId="urn:microsoft.com/office/officeart/2008/layout/LinedList"/>
    <dgm:cxn modelId="{407950DC-2E99-7E4C-8BEF-A9FF70796E23}" type="presParOf" srcId="{935EB839-25E5-9D48-921D-75F319E62A60}" destId="{35CC4667-3142-5F43-9C4D-3697ADBD1653}" srcOrd="3" destOrd="0" presId="urn:microsoft.com/office/officeart/2008/layout/LinedList"/>
    <dgm:cxn modelId="{7EC65341-0B61-A249-BBE1-BE7C11D49271}" type="presParOf" srcId="{A797FA2B-EF90-6644-8A5D-A6BCD7B66474}" destId="{85CC834D-8514-2049-8EA1-42BAC516725B}" srcOrd="4" destOrd="0" presId="urn:microsoft.com/office/officeart/2008/layout/LinedList"/>
    <dgm:cxn modelId="{2582E543-5CD3-DC40-88FF-B5C0EA53CCF3}" type="presParOf" srcId="{A797FA2B-EF90-6644-8A5D-A6BCD7B66474}" destId="{EA51F5B7-0520-4C49-8CC1-BB92E5413E6C}" srcOrd="5" destOrd="0" presId="urn:microsoft.com/office/officeart/2008/layout/LinedList"/>
    <dgm:cxn modelId="{17618321-207B-4542-A243-BFBF3E6785AA}" type="presParOf" srcId="{EA51F5B7-0520-4C49-8CC1-BB92E5413E6C}" destId="{98B2A464-DBBB-9C44-8091-D898EA4D0C54}" srcOrd="0" destOrd="0" presId="urn:microsoft.com/office/officeart/2008/layout/LinedList"/>
    <dgm:cxn modelId="{99AF60F8-B044-A140-BD1D-12F959A1C47C}" type="presParOf" srcId="{EA51F5B7-0520-4C49-8CC1-BB92E5413E6C}" destId="{AC3C79BC-CC36-DC4F-AEA7-7131163FBA62}" srcOrd="1" destOrd="0" presId="urn:microsoft.com/office/officeart/2008/layout/LinedList"/>
    <dgm:cxn modelId="{C906B19A-9234-474A-B705-76013B772463}" type="presParOf" srcId="{AC3C79BC-CC36-DC4F-AEA7-7131163FBA62}" destId="{13D5705F-80D7-A44C-A979-D5BA56088364}" srcOrd="0" destOrd="0" presId="urn:microsoft.com/office/officeart/2008/layout/LinedList"/>
    <dgm:cxn modelId="{AC6DC282-745A-C94C-9BD2-BB234191669E}" type="presParOf" srcId="{AC3C79BC-CC36-DC4F-AEA7-7131163FBA62}" destId="{28B4D053-1F7D-1946-B428-1C4113C91A79}" srcOrd="1" destOrd="0" presId="urn:microsoft.com/office/officeart/2008/layout/LinedList"/>
    <dgm:cxn modelId="{7EA31AB0-2BF7-0544-A994-92FC329DBB64}" type="presParOf" srcId="{28B4D053-1F7D-1946-B428-1C4113C91A79}" destId="{D6186717-38B9-D742-AE2F-3CD947A15EAC}" srcOrd="0" destOrd="0" presId="urn:microsoft.com/office/officeart/2008/layout/LinedList"/>
    <dgm:cxn modelId="{D6269B1B-6563-0543-B937-2849EE5E0E9B}" type="presParOf" srcId="{28B4D053-1F7D-1946-B428-1C4113C91A79}" destId="{C201E56C-F167-224B-A1AA-22CED2DE2A9B}" srcOrd="1" destOrd="0" presId="urn:microsoft.com/office/officeart/2008/layout/LinedList"/>
    <dgm:cxn modelId="{82DD7AA9-7413-9647-9532-5D31799684ED}" type="presParOf" srcId="{28B4D053-1F7D-1946-B428-1C4113C91A79}" destId="{F4D8FE70-C057-DD4B-9A6E-DC7759EC456D}" srcOrd="2" destOrd="0" presId="urn:microsoft.com/office/officeart/2008/layout/LinedList"/>
    <dgm:cxn modelId="{96B8C049-4677-FD48-AAAA-F490BEF9F137}" type="presParOf" srcId="{AC3C79BC-CC36-DC4F-AEA7-7131163FBA62}" destId="{8B1C97DB-D664-5A4F-82AD-400BC9AF677E}" srcOrd="2" destOrd="0" presId="urn:microsoft.com/office/officeart/2008/layout/LinedList"/>
    <dgm:cxn modelId="{BFACFFA1-0EFB-0947-AD6D-49AE7366CDF7}" type="presParOf" srcId="{AC3C79BC-CC36-DC4F-AEA7-7131163FBA62}" destId="{87F2D964-3456-034F-86E7-83286E531BCD}" srcOrd="3" destOrd="0" presId="urn:microsoft.com/office/officeart/2008/layout/LinedList"/>
    <dgm:cxn modelId="{106339E3-93D8-A644-9DCA-EBDF2E54E8FA}" type="presParOf" srcId="{A797FA2B-EF90-6644-8A5D-A6BCD7B66474}" destId="{83787A1E-2BA6-594A-B910-266842BE4059}" srcOrd="6" destOrd="0" presId="urn:microsoft.com/office/officeart/2008/layout/LinedList"/>
    <dgm:cxn modelId="{EEAF86BD-49FB-1A42-B68B-D95C8BE5AFC0}" type="presParOf" srcId="{A797FA2B-EF90-6644-8A5D-A6BCD7B66474}" destId="{FA39E3DA-48DD-9F47-8913-56C02585C42C}" srcOrd="7" destOrd="0" presId="urn:microsoft.com/office/officeart/2008/layout/LinedList"/>
    <dgm:cxn modelId="{49CF86F6-2DCC-1546-9C95-A8A876C96AB7}" type="presParOf" srcId="{FA39E3DA-48DD-9F47-8913-56C02585C42C}" destId="{D9C6F011-8F8C-2348-8285-7133FF8A6474}" srcOrd="0" destOrd="0" presId="urn:microsoft.com/office/officeart/2008/layout/LinedList"/>
    <dgm:cxn modelId="{78A41357-FC96-B34B-9E1F-1EA568E742A2}" type="presParOf" srcId="{FA39E3DA-48DD-9F47-8913-56C02585C42C}" destId="{C8E3AF8D-AF48-DE45-9533-A4A3CF359CD1}" srcOrd="1" destOrd="0" presId="urn:microsoft.com/office/officeart/2008/layout/LinedList"/>
    <dgm:cxn modelId="{EB50BF25-596E-E94E-83D5-A61B54031400}" type="presParOf" srcId="{C8E3AF8D-AF48-DE45-9533-A4A3CF359CD1}" destId="{AD1BBCB2-C11F-3542-8BE1-E95E2C5A420A}" srcOrd="0" destOrd="0" presId="urn:microsoft.com/office/officeart/2008/layout/LinedList"/>
    <dgm:cxn modelId="{4FC5CFD3-009C-224A-847E-659B94D7E652}" type="presParOf" srcId="{C8E3AF8D-AF48-DE45-9533-A4A3CF359CD1}" destId="{61F1F1E8-B8AE-A445-A3F6-D12367AB8D68}" srcOrd="1" destOrd="0" presId="urn:microsoft.com/office/officeart/2008/layout/LinedList"/>
    <dgm:cxn modelId="{E9A613E9-449D-8342-87C2-7D5119935E5E}" type="presParOf" srcId="{61F1F1E8-B8AE-A445-A3F6-D12367AB8D68}" destId="{71BF3882-4DB3-D14E-910C-028861331650}" srcOrd="0" destOrd="0" presId="urn:microsoft.com/office/officeart/2008/layout/LinedList"/>
    <dgm:cxn modelId="{B017C908-A75E-E349-9EA4-A098B85009A8}" type="presParOf" srcId="{61F1F1E8-B8AE-A445-A3F6-D12367AB8D68}" destId="{5BCA5815-5804-1A4E-99D5-248510A43591}" srcOrd="1" destOrd="0" presId="urn:microsoft.com/office/officeart/2008/layout/LinedList"/>
    <dgm:cxn modelId="{6D1A845B-0ADE-924E-AE10-73C2D5189827}" type="presParOf" srcId="{61F1F1E8-B8AE-A445-A3F6-D12367AB8D68}" destId="{8093ACAA-89E4-6F4A-9679-D63E47D8A2D9}" srcOrd="2" destOrd="0" presId="urn:microsoft.com/office/officeart/2008/layout/LinedList"/>
    <dgm:cxn modelId="{3DFDDF5A-B2A3-2A4D-A763-8C22F690257E}" type="presParOf" srcId="{C8E3AF8D-AF48-DE45-9533-A4A3CF359CD1}" destId="{08963834-7E39-0C44-81E3-4186C926C41C}" srcOrd="2" destOrd="0" presId="urn:microsoft.com/office/officeart/2008/layout/LinedList"/>
    <dgm:cxn modelId="{08A5D2E2-CCC7-4341-B32F-C7DBE0E06A92}" type="presParOf" srcId="{C8E3AF8D-AF48-DE45-9533-A4A3CF359CD1}" destId="{9BEE292E-8947-0A4B-9E65-310D4CB5368C}" srcOrd="3" destOrd="0" presId="urn:microsoft.com/office/officeart/2008/layout/LinedList"/>
    <dgm:cxn modelId="{AF2B0E22-90E9-8047-BD66-46869A3D43D2}" type="presParOf" srcId="{A797FA2B-EF90-6644-8A5D-A6BCD7B66474}" destId="{954C08B7-0B8A-1F45-8996-86555BF20BCB}" srcOrd="8" destOrd="0" presId="urn:microsoft.com/office/officeart/2008/layout/LinedList"/>
    <dgm:cxn modelId="{A9385C7C-EF3A-3D4C-AF65-7DAD20568881}" type="presParOf" srcId="{A797FA2B-EF90-6644-8A5D-A6BCD7B66474}" destId="{F1C2458D-AF69-974C-AA52-CB2E884EB00E}" srcOrd="9" destOrd="0" presId="urn:microsoft.com/office/officeart/2008/layout/LinedList"/>
    <dgm:cxn modelId="{513FCEEB-8872-EE46-AF85-E44F452722E2}" type="presParOf" srcId="{F1C2458D-AF69-974C-AA52-CB2E884EB00E}" destId="{1A80B609-0EE8-A047-B57B-0BACB2CBA071}" srcOrd="0" destOrd="0" presId="urn:microsoft.com/office/officeart/2008/layout/LinedList"/>
    <dgm:cxn modelId="{C65CD060-6B80-064A-AB87-B423329D6492}" type="presParOf" srcId="{F1C2458D-AF69-974C-AA52-CB2E884EB00E}" destId="{787549B6-C813-5F40-A7C7-0620933EEFB3}" srcOrd="1" destOrd="0" presId="urn:microsoft.com/office/officeart/2008/layout/LinedList"/>
    <dgm:cxn modelId="{A99E63EB-6109-BD43-A4C2-4333B0E1D8A2}" type="presParOf" srcId="{787549B6-C813-5F40-A7C7-0620933EEFB3}" destId="{2F48AAB0-0B5C-1640-8EC9-B2FD292F519E}" srcOrd="0" destOrd="0" presId="urn:microsoft.com/office/officeart/2008/layout/LinedList"/>
    <dgm:cxn modelId="{5F8E3B72-23A9-FD42-B1E8-0796DCEB1E39}" type="presParOf" srcId="{787549B6-C813-5F40-A7C7-0620933EEFB3}" destId="{FC7713FC-B7C5-7D4C-A3D7-F92E5814BF50}" srcOrd="1" destOrd="0" presId="urn:microsoft.com/office/officeart/2008/layout/LinedList"/>
    <dgm:cxn modelId="{F540EDA9-A487-5948-95C5-595DF8B02E3A}" type="presParOf" srcId="{FC7713FC-B7C5-7D4C-A3D7-F92E5814BF50}" destId="{87234B49-7056-A64B-9C33-7D0E8460D810}" srcOrd="0" destOrd="0" presId="urn:microsoft.com/office/officeart/2008/layout/LinedList"/>
    <dgm:cxn modelId="{88DAD7DA-8898-264E-B1A9-983B2C9259F4}" type="presParOf" srcId="{FC7713FC-B7C5-7D4C-A3D7-F92E5814BF50}" destId="{7EB7C186-1662-3A40-BCE4-B4505D06CDDC}" srcOrd="1" destOrd="0" presId="urn:microsoft.com/office/officeart/2008/layout/LinedList"/>
    <dgm:cxn modelId="{0707A75A-857E-894F-A1AB-A553E5055222}" type="presParOf" srcId="{FC7713FC-B7C5-7D4C-A3D7-F92E5814BF50}" destId="{2A62F88E-6F97-6248-8F56-F63BCA1B8D93}" srcOrd="2" destOrd="0" presId="urn:microsoft.com/office/officeart/2008/layout/LinedList"/>
    <dgm:cxn modelId="{1B4B1CA6-6699-ED49-998F-05B16D2EBBAB}" type="presParOf" srcId="{787549B6-C813-5F40-A7C7-0620933EEFB3}" destId="{FDEDCB86-A5FB-7F48-AFE5-C92F28205519}" srcOrd="2" destOrd="0" presId="urn:microsoft.com/office/officeart/2008/layout/LinedList"/>
    <dgm:cxn modelId="{91D333F0-7763-4C49-85F8-8010A92B769C}" type="presParOf" srcId="{787549B6-C813-5F40-A7C7-0620933EEFB3}" destId="{52B7A992-75E5-8646-B3EE-BC3784C80180}" srcOrd="3" destOrd="0" presId="urn:microsoft.com/office/officeart/2008/layout/LinedList"/>
    <dgm:cxn modelId="{DC9786C6-56D6-D74D-8FAD-F7BFD2BD61A7}" type="presParOf" srcId="{A797FA2B-EF90-6644-8A5D-A6BCD7B66474}" destId="{5549C986-DC2A-6544-A9EA-09B2A2B816E0}" srcOrd="10" destOrd="0" presId="urn:microsoft.com/office/officeart/2008/layout/LinedList"/>
    <dgm:cxn modelId="{80A0E80E-8636-4E44-9DFC-3C217C6D1044}" type="presParOf" srcId="{A797FA2B-EF90-6644-8A5D-A6BCD7B66474}" destId="{84A731A4-ADE8-AF4F-A139-3AF18E823574}" srcOrd="11" destOrd="0" presId="urn:microsoft.com/office/officeart/2008/layout/LinedList"/>
    <dgm:cxn modelId="{2327E1D8-0EDA-4C47-83BD-4AFB84A0D2FE}" type="presParOf" srcId="{84A731A4-ADE8-AF4F-A139-3AF18E823574}" destId="{473FD5CA-5587-9E4B-833A-785070A1C6A8}" srcOrd="0" destOrd="0" presId="urn:microsoft.com/office/officeart/2008/layout/LinedList"/>
    <dgm:cxn modelId="{6B739CFD-D55E-F043-A08C-052CF36F8F19}" type="presParOf" srcId="{84A731A4-ADE8-AF4F-A139-3AF18E823574}" destId="{868C1AE5-7147-1943-8A07-55A85192BB50}" srcOrd="1" destOrd="0" presId="urn:microsoft.com/office/officeart/2008/layout/LinedList"/>
    <dgm:cxn modelId="{7F78054E-1DCF-A544-AA78-46B620A9E415}" type="presParOf" srcId="{868C1AE5-7147-1943-8A07-55A85192BB50}" destId="{2DA1D86A-E823-044F-9686-163C2FB9A5DA}" srcOrd="0" destOrd="0" presId="urn:microsoft.com/office/officeart/2008/layout/LinedList"/>
    <dgm:cxn modelId="{F33D795A-11B0-4F46-B1D6-F32529FFFA26}" type="presParOf" srcId="{868C1AE5-7147-1943-8A07-55A85192BB50}" destId="{BDA40F82-C61B-344F-86FF-FA4CFE3013C6}" srcOrd="1" destOrd="0" presId="urn:microsoft.com/office/officeart/2008/layout/LinedList"/>
    <dgm:cxn modelId="{5041172F-3512-AB4B-B395-427DAE01D948}" type="presParOf" srcId="{BDA40F82-C61B-344F-86FF-FA4CFE3013C6}" destId="{C41E229E-9624-F64B-8F25-504F6D52AAE3}" srcOrd="0" destOrd="0" presId="urn:microsoft.com/office/officeart/2008/layout/LinedList"/>
    <dgm:cxn modelId="{28DF46D3-AAF1-AD43-925E-83845F2605D2}" type="presParOf" srcId="{BDA40F82-C61B-344F-86FF-FA4CFE3013C6}" destId="{9A65F05B-B1EC-B24B-834A-386292965377}" srcOrd="1" destOrd="0" presId="urn:microsoft.com/office/officeart/2008/layout/LinedList"/>
    <dgm:cxn modelId="{A5D2FE7F-DDEA-EA48-9288-EC501678FCCF}" type="presParOf" srcId="{BDA40F82-C61B-344F-86FF-FA4CFE3013C6}" destId="{59ECFD6E-F144-0A47-AA84-255EF7B084A3}" srcOrd="2" destOrd="0" presId="urn:microsoft.com/office/officeart/2008/layout/LinedList"/>
    <dgm:cxn modelId="{F708CBB0-E0B3-EC47-8101-82B6A9E02904}" type="presParOf" srcId="{868C1AE5-7147-1943-8A07-55A85192BB50}" destId="{8E7B2E6E-68F3-EB46-9EE2-AE8F5946DFA2}" srcOrd="2" destOrd="0" presId="urn:microsoft.com/office/officeart/2008/layout/LinedList"/>
    <dgm:cxn modelId="{D1C3BD77-EDEC-8140-868E-4A4E30BEE06F}" type="presParOf" srcId="{868C1AE5-7147-1943-8A07-55A85192BB50}" destId="{06FF0A21-F5B5-CF42-9D86-2F2331B637BA}"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F54F05-8074-E54A-8B3D-953C523A99FE}" type="doc">
      <dgm:prSet loTypeId="urn:microsoft.com/office/officeart/2008/layout/LinedList" loCatId="" qsTypeId="urn:microsoft.com/office/officeart/2005/8/quickstyle/simple4" qsCatId="simple" csTypeId="urn:microsoft.com/office/officeart/2005/8/colors/accent2_2" csCatId="accent2"/>
      <dgm:spPr/>
      <dgm:t>
        <a:bodyPr/>
        <a:lstStyle/>
        <a:p>
          <a:endParaRPr lang="en-US"/>
        </a:p>
      </dgm:t>
    </dgm:pt>
    <dgm:pt modelId="{5E988B78-5D16-4942-BB4D-C7D7F1304DD6}">
      <dgm:prSet/>
      <dgm:spPr/>
      <dgm:t>
        <a:bodyPr/>
        <a:lstStyle/>
        <a:p>
          <a:pPr rtl="0"/>
          <a:r>
            <a:rPr lang="en-US" smtClean="0"/>
            <a:t>Perspective</a:t>
          </a:r>
          <a:endParaRPr lang="en-US"/>
        </a:p>
      </dgm:t>
    </dgm:pt>
    <dgm:pt modelId="{09BA9206-2B74-9046-97FD-F3BE91A7D553}" type="parTrans" cxnId="{4482A19A-A234-DA4C-9B5C-347254984092}">
      <dgm:prSet/>
      <dgm:spPr/>
      <dgm:t>
        <a:bodyPr/>
        <a:lstStyle/>
        <a:p>
          <a:endParaRPr lang="en-US"/>
        </a:p>
      </dgm:t>
    </dgm:pt>
    <dgm:pt modelId="{AFDF10AD-D7D0-9B4D-AF85-4F4D8792F41A}" type="sibTrans" cxnId="{4482A19A-A234-DA4C-9B5C-347254984092}">
      <dgm:prSet/>
      <dgm:spPr/>
      <dgm:t>
        <a:bodyPr/>
        <a:lstStyle/>
        <a:p>
          <a:endParaRPr lang="en-US"/>
        </a:p>
      </dgm:t>
    </dgm:pt>
    <dgm:pt modelId="{11C52AA5-AA31-4E40-BB25-07D5CB10075A}">
      <dgm:prSet/>
      <dgm:spPr/>
      <dgm:t>
        <a:bodyPr/>
        <a:lstStyle/>
        <a:p>
          <a:pPr rtl="0"/>
          <a:r>
            <a:rPr lang="en-US" smtClean="0"/>
            <a:t>Sociocultural Perspective</a:t>
          </a:r>
          <a:endParaRPr lang="en-US"/>
        </a:p>
      </dgm:t>
    </dgm:pt>
    <dgm:pt modelId="{B82A36E0-66E8-2A4F-AC86-9733042A9C19}" type="parTrans" cxnId="{0BDC5BD0-60A6-274F-AC84-0F998EF199A0}">
      <dgm:prSet/>
      <dgm:spPr/>
      <dgm:t>
        <a:bodyPr/>
        <a:lstStyle/>
        <a:p>
          <a:endParaRPr lang="en-US"/>
        </a:p>
      </dgm:t>
    </dgm:pt>
    <dgm:pt modelId="{969B1583-B158-1440-ABB5-C1ED495F89D5}" type="sibTrans" cxnId="{0BDC5BD0-60A6-274F-AC84-0F998EF199A0}">
      <dgm:prSet/>
      <dgm:spPr/>
      <dgm:t>
        <a:bodyPr/>
        <a:lstStyle/>
        <a:p>
          <a:endParaRPr lang="en-US"/>
        </a:p>
      </dgm:t>
    </dgm:pt>
    <dgm:pt modelId="{7528A7EB-3A5F-ED4A-8EB8-33515D3D44E4}">
      <dgm:prSet/>
      <dgm:spPr/>
      <dgm:t>
        <a:bodyPr/>
        <a:lstStyle/>
        <a:p>
          <a:pPr rtl="0"/>
          <a:r>
            <a:rPr lang="en-US" smtClean="0"/>
            <a:t>Theorist</a:t>
          </a:r>
          <a:endParaRPr lang="en-US"/>
        </a:p>
      </dgm:t>
    </dgm:pt>
    <dgm:pt modelId="{C5FF7705-1875-E94F-9728-F3476F3DC352}" type="parTrans" cxnId="{7DD2DAC4-13F2-DA4E-8EA1-4441AC833648}">
      <dgm:prSet/>
      <dgm:spPr/>
      <dgm:t>
        <a:bodyPr/>
        <a:lstStyle/>
        <a:p>
          <a:endParaRPr lang="en-US"/>
        </a:p>
      </dgm:t>
    </dgm:pt>
    <dgm:pt modelId="{98A675E8-ACD9-AB47-9FC5-FBBF5B6E6044}" type="sibTrans" cxnId="{7DD2DAC4-13F2-DA4E-8EA1-4441AC833648}">
      <dgm:prSet/>
      <dgm:spPr/>
      <dgm:t>
        <a:bodyPr/>
        <a:lstStyle/>
        <a:p>
          <a:endParaRPr lang="en-US"/>
        </a:p>
      </dgm:t>
    </dgm:pt>
    <dgm:pt modelId="{F9449735-C8CF-F941-A0A6-D08DEFE0D48A}">
      <dgm:prSet/>
      <dgm:spPr/>
      <dgm:t>
        <a:bodyPr/>
        <a:lstStyle/>
        <a:p>
          <a:pPr rtl="0"/>
          <a:r>
            <a:rPr lang="en-US" smtClean="0"/>
            <a:t>Lev Vygotsky</a:t>
          </a:r>
          <a:endParaRPr lang="en-US"/>
        </a:p>
      </dgm:t>
    </dgm:pt>
    <dgm:pt modelId="{7E49DAFE-BC4E-8449-B27D-9942A7F9B9FD}" type="parTrans" cxnId="{35EC4C97-E16A-AB41-B37B-31BAD349E71F}">
      <dgm:prSet/>
      <dgm:spPr/>
      <dgm:t>
        <a:bodyPr/>
        <a:lstStyle/>
        <a:p>
          <a:endParaRPr lang="en-US"/>
        </a:p>
      </dgm:t>
    </dgm:pt>
    <dgm:pt modelId="{1C881C8C-9F71-914E-87F6-A49DC205EEAE}" type="sibTrans" cxnId="{35EC4C97-E16A-AB41-B37B-31BAD349E71F}">
      <dgm:prSet/>
      <dgm:spPr/>
      <dgm:t>
        <a:bodyPr/>
        <a:lstStyle/>
        <a:p>
          <a:endParaRPr lang="en-US"/>
        </a:p>
      </dgm:t>
    </dgm:pt>
    <dgm:pt modelId="{B80A1386-B365-CA46-BCD6-4C620140F810}">
      <dgm:prSet/>
      <dgm:spPr/>
      <dgm:t>
        <a:bodyPr/>
        <a:lstStyle/>
        <a:p>
          <a:pPr rtl="0"/>
          <a:r>
            <a:rPr lang="en-US" smtClean="0"/>
            <a:t>What develops</a:t>
          </a:r>
          <a:endParaRPr lang="en-US"/>
        </a:p>
      </dgm:t>
    </dgm:pt>
    <dgm:pt modelId="{87F30D49-29D6-EC40-9378-BA3A087E7E44}" type="parTrans" cxnId="{9A998019-8BE7-2D4A-A851-90F6705F5BCA}">
      <dgm:prSet/>
      <dgm:spPr/>
      <dgm:t>
        <a:bodyPr/>
        <a:lstStyle/>
        <a:p>
          <a:endParaRPr lang="en-US"/>
        </a:p>
      </dgm:t>
    </dgm:pt>
    <dgm:pt modelId="{592BCD0B-F1B8-DA4E-8405-196F32CFBCF0}" type="sibTrans" cxnId="{9A998019-8BE7-2D4A-A851-90F6705F5BCA}">
      <dgm:prSet/>
      <dgm:spPr/>
      <dgm:t>
        <a:bodyPr/>
        <a:lstStyle/>
        <a:p>
          <a:endParaRPr lang="en-US"/>
        </a:p>
      </dgm:t>
    </dgm:pt>
    <dgm:pt modelId="{710370C1-E29B-3B41-A63B-98BEA315175B}">
      <dgm:prSet/>
      <dgm:spPr/>
      <dgm:t>
        <a:bodyPr/>
        <a:lstStyle/>
        <a:p>
          <a:pPr rtl="0"/>
          <a:r>
            <a:rPr lang="en-US" smtClean="0"/>
            <a:t>As children play and cooperate with others, they learn what is important in their society and advance cognitively in their understanding of world</a:t>
          </a:r>
          <a:endParaRPr lang="en-US"/>
        </a:p>
      </dgm:t>
    </dgm:pt>
    <dgm:pt modelId="{C39C8318-EA3D-F241-9F58-E77C0965F548}" type="parTrans" cxnId="{7152DAEA-B341-F345-9074-9EB86BE3F93D}">
      <dgm:prSet/>
      <dgm:spPr/>
      <dgm:t>
        <a:bodyPr/>
        <a:lstStyle/>
        <a:p>
          <a:endParaRPr lang="en-US"/>
        </a:p>
      </dgm:t>
    </dgm:pt>
    <dgm:pt modelId="{268A587F-AC43-944D-8508-C346A4098B67}" type="sibTrans" cxnId="{7152DAEA-B341-F345-9074-9EB86BE3F93D}">
      <dgm:prSet/>
      <dgm:spPr/>
      <dgm:t>
        <a:bodyPr/>
        <a:lstStyle/>
        <a:p>
          <a:endParaRPr lang="en-US"/>
        </a:p>
      </dgm:t>
    </dgm:pt>
    <dgm:pt modelId="{182DEEB6-FA53-C54F-BAA3-92F68FB638E1}">
      <dgm:prSet/>
      <dgm:spPr/>
      <dgm:t>
        <a:bodyPr/>
        <a:lstStyle/>
        <a:p>
          <a:pPr rtl="0"/>
          <a:r>
            <a:rPr lang="en-US" smtClean="0"/>
            <a:t>How development proceeds</a:t>
          </a:r>
          <a:endParaRPr lang="en-US"/>
        </a:p>
      </dgm:t>
    </dgm:pt>
    <dgm:pt modelId="{7D1F8E87-7E49-434B-9CE0-C803F1B63D1E}" type="parTrans" cxnId="{4CF57406-BD73-3747-A97C-CC4F40153F44}">
      <dgm:prSet/>
      <dgm:spPr/>
      <dgm:t>
        <a:bodyPr/>
        <a:lstStyle/>
        <a:p>
          <a:endParaRPr lang="en-US"/>
        </a:p>
      </dgm:t>
    </dgm:pt>
    <dgm:pt modelId="{059035F4-1617-6348-9508-0A1064F11BE0}" type="sibTrans" cxnId="{4CF57406-BD73-3747-A97C-CC4F40153F44}">
      <dgm:prSet/>
      <dgm:spPr/>
      <dgm:t>
        <a:bodyPr/>
        <a:lstStyle/>
        <a:p>
          <a:endParaRPr lang="en-US"/>
        </a:p>
      </dgm:t>
    </dgm:pt>
    <dgm:pt modelId="{880B9A8F-A650-D744-AC19-A84D48F2087B}">
      <dgm:prSet/>
      <dgm:spPr/>
      <dgm:t>
        <a:bodyPr/>
        <a:lstStyle/>
        <a:p>
          <a:pPr rtl="0"/>
          <a:r>
            <a:rPr lang="en-US" smtClean="0"/>
            <a:t>Approach emphasizes how cognitive development proceeds as a result of social interactions between members</a:t>
          </a:r>
          <a:endParaRPr lang="en-US"/>
        </a:p>
      </dgm:t>
    </dgm:pt>
    <dgm:pt modelId="{F3694D3D-D63A-F549-BA09-9505E0A3CFBE}" type="parTrans" cxnId="{F7416AAC-2EDE-AA44-9174-48585E8A1F93}">
      <dgm:prSet/>
      <dgm:spPr/>
      <dgm:t>
        <a:bodyPr/>
        <a:lstStyle/>
        <a:p>
          <a:endParaRPr lang="en-US"/>
        </a:p>
      </dgm:t>
    </dgm:pt>
    <dgm:pt modelId="{558CC933-FF65-154E-A422-E80DE490563B}" type="sibTrans" cxnId="{F7416AAC-2EDE-AA44-9174-48585E8A1F93}">
      <dgm:prSet/>
      <dgm:spPr/>
      <dgm:t>
        <a:bodyPr/>
        <a:lstStyle/>
        <a:p>
          <a:endParaRPr lang="en-US"/>
        </a:p>
      </dgm:t>
    </dgm:pt>
    <dgm:pt modelId="{2FA51FA8-DF2F-D840-AC21-DACB88AD4F1B}">
      <dgm:prSet/>
      <dgm:spPr/>
      <dgm:t>
        <a:bodyPr/>
        <a:lstStyle/>
        <a:p>
          <a:pPr rtl="0"/>
          <a:r>
            <a:rPr lang="en-US" smtClean="0"/>
            <a:t>Principles</a:t>
          </a:r>
          <a:endParaRPr lang="en-US"/>
        </a:p>
      </dgm:t>
    </dgm:pt>
    <dgm:pt modelId="{8E004987-8051-9A4D-B735-6EA0A432F98E}" type="parTrans" cxnId="{45BE95DF-889D-2847-B0B6-24D5BB62F456}">
      <dgm:prSet/>
      <dgm:spPr/>
      <dgm:t>
        <a:bodyPr/>
        <a:lstStyle/>
        <a:p>
          <a:endParaRPr lang="en-US"/>
        </a:p>
      </dgm:t>
    </dgm:pt>
    <dgm:pt modelId="{B9A1D7CA-F868-9D40-A1E2-5CB731008DE9}" type="sibTrans" cxnId="{45BE95DF-889D-2847-B0B6-24D5BB62F456}">
      <dgm:prSet/>
      <dgm:spPr/>
      <dgm:t>
        <a:bodyPr/>
        <a:lstStyle/>
        <a:p>
          <a:endParaRPr lang="en-US"/>
        </a:p>
      </dgm:t>
    </dgm:pt>
    <dgm:pt modelId="{6DADA62F-7F56-2549-B031-44C286E29455}">
      <dgm:prSet/>
      <dgm:spPr/>
      <dgm:t>
        <a:bodyPr/>
        <a:lstStyle/>
        <a:p>
          <a:pPr rtl="0"/>
          <a:r>
            <a:rPr lang="en-US" smtClean="0"/>
            <a:t>Development is a reciprocal transaction between people in the child's environment and the child.</a:t>
          </a:r>
          <a:endParaRPr lang="en-US"/>
        </a:p>
      </dgm:t>
    </dgm:pt>
    <dgm:pt modelId="{AB94DA95-42E0-5C4A-BA8E-818AEB75CBEB}" type="parTrans" cxnId="{D1D9DE8B-D4CF-9A4F-A995-FA565774B12D}">
      <dgm:prSet/>
      <dgm:spPr/>
      <dgm:t>
        <a:bodyPr/>
        <a:lstStyle/>
        <a:p>
          <a:endParaRPr lang="en-US"/>
        </a:p>
      </dgm:t>
    </dgm:pt>
    <dgm:pt modelId="{A32729E7-1AC0-7540-A250-F250F0C5E8BA}" type="sibTrans" cxnId="{D1D9DE8B-D4CF-9A4F-A995-FA565774B12D}">
      <dgm:prSet/>
      <dgm:spPr/>
      <dgm:t>
        <a:bodyPr/>
        <a:lstStyle/>
        <a:p>
          <a:endParaRPr lang="en-US"/>
        </a:p>
      </dgm:t>
    </dgm:pt>
    <dgm:pt modelId="{F0A94F45-7A47-284C-8ACA-1D8496BEB599}">
      <dgm:prSet/>
      <dgm:spPr/>
      <dgm:t>
        <a:bodyPr/>
        <a:lstStyle/>
        <a:p>
          <a:pPr rtl="0"/>
          <a:r>
            <a:rPr lang="en-US" smtClean="0"/>
            <a:t>Other key terms</a:t>
          </a:r>
          <a:endParaRPr lang="en-US"/>
        </a:p>
      </dgm:t>
    </dgm:pt>
    <dgm:pt modelId="{4C74988C-7657-3846-A75A-2D875C7BD382}" type="parTrans" cxnId="{B4483720-AFAD-EC49-87FB-C47C8C66EDDD}">
      <dgm:prSet/>
      <dgm:spPr/>
      <dgm:t>
        <a:bodyPr/>
        <a:lstStyle/>
        <a:p>
          <a:endParaRPr lang="en-US"/>
        </a:p>
      </dgm:t>
    </dgm:pt>
    <dgm:pt modelId="{8345FB0B-795D-F94B-A2EE-080987AD707A}" type="sibTrans" cxnId="{B4483720-AFAD-EC49-87FB-C47C8C66EDDD}">
      <dgm:prSet/>
      <dgm:spPr/>
      <dgm:t>
        <a:bodyPr/>
        <a:lstStyle/>
        <a:p>
          <a:endParaRPr lang="en-US"/>
        </a:p>
      </dgm:t>
    </dgm:pt>
    <dgm:pt modelId="{4259545A-0638-C349-8834-19D46C62CF15}">
      <dgm:prSet/>
      <dgm:spPr/>
      <dgm:t>
        <a:bodyPr/>
        <a:lstStyle/>
        <a:p>
          <a:pPr rtl="0"/>
          <a:r>
            <a:rPr lang="en-US" smtClean="0"/>
            <a:t>Social interactions, zone of proximal development (ZPD), interpsychological and intrapsychologial levels</a:t>
          </a:r>
          <a:endParaRPr lang="en-US"/>
        </a:p>
      </dgm:t>
    </dgm:pt>
    <dgm:pt modelId="{B6EABD7C-34FF-E547-B5AC-78DFFA19E68D}" type="parTrans" cxnId="{E7742D71-73C3-364B-92A9-552AC343DD5C}">
      <dgm:prSet/>
      <dgm:spPr/>
      <dgm:t>
        <a:bodyPr/>
        <a:lstStyle/>
        <a:p>
          <a:endParaRPr lang="en-US"/>
        </a:p>
      </dgm:t>
    </dgm:pt>
    <dgm:pt modelId="{8F600715-3C90-9C4E-B618-00E2A43363C4}" type="sibTrans" cxnId="{E7742D71-73C3-364B-92A9-552AC343DD5C}">
      <dgm:prSet/>
      <dgm:spPr/>
      <dgm:t>
        <a:bodyPr/>
        <a:lstStyle/>
        <a:p>
          <a:endParaRPr lang="en-US"/>
        </a:p>
      </dgm:t>
    </dgm:pt>
    <dgm:pt modelId="{F7AAEC79-37F0-A248-89CD-1BF2762AD45D}" type="pres">
      <dgm:prSet presAssocID="{E7F54F05-8074-E54A-8B3D-953C523A99FE}" presName="vert0" presStyleCnt="0">
        <dgm:presLayoutVars>
          <dgm:dir/>
          <dgm:animOne val="branch"/>
          <dgm:animLvl val="lvl"/>
        </dgm:presLayoutVars>
      </dgm:prSet>
      <dgm:spPr/>
      <dgm:t>
        <a:bodyPr/>
        <a:lstStyle/>
        <a:p>
          <a:endParaRPr lang="en-US"/>
        </a:p>
      </dgm:t>
    </dgm:pt>
    <dgm:pt modelId="{7271B765-8601-8642-9A15-7B5505A1C172}" type="pres">
      <dgm:prSet presAssocID="{5E988B78-5D16-4942-BB4D-C7D7F1304DD6}" presName="thickLine" presStyleLbl="alignNode1" presStyleIdx="0" presStyleCnt="6"/>
      <dgm:spPr/>
    </dgm:pt>
    <dgm:pt modelId="{0E30760B-C768-634A-98AA-B8855FE0931C}" type="pres">
      <dgm:prSet presAssocID="{5E988B78-5D16-4942-BB4D-C7D7F1304DD6}" presName="horz1" presStyleCnt="0"/>
      <dgm:spPr/>
    </dgm:pt>
    <dgm:pt modelId="{02147057-1043-2F4C-B89C-3F7F6AD1F9CB}" type="pres">
      <dgm:prSet presAssocID="{5E988B78-5D16-4942-BB4D-C7D7F1304DD6}" presName="tx1" presStyleLbl="revTx" presStyleIdx="0" presStyleCnt="12"/>
      <dgm:spPr/>
      <dgm:t>
        <a:bodyPr/>
        <a:lstStyle/>
        <a:p>
          <a:endParaRPr lang="en-US"/>
        </a:p>
      </dgm:t>
    </dgm:pt>
    <dgm:pt modelId="{BB6DD45F-0026-704C-B37B-1E72BDFE1077}" type="pres">
      <dgm:prSet presAssocID="{5E988B78-5D16-4942-BB4D-C7D7F1304DD6}" presName="vert1" presStyleCnt="0"/>
      <dgm:spPr/>
    </dgm:pt>
    <dgm:pt modelId="{C21F4F11-8843-D34A-BA0A-81DE3E6E52A3}" type="pres">
      <dgm:prSet presAssocID="{11C52AA5-AA31-4E40-BB25-07D5CB10075A}" presName="vertSpace2a" presStyleCnt="0"/>
      <dgm:spPr/>
    </dgm:pt>
    <dgm:pt modelId="{4E18B26E-BB78-2241-808E-03C5390AC699}" type="pres">
      <dgm:prSet presAssocID="{11C52AA5-AA31-4E40-BB25-07D5CB10075A}" presName="horz2" presStyleCnt="0"/>
      <dgm:spPr/>
    </dgm:pt>
    <dgm:pt modelId="{466B84DE-BE5C-2849-9149-BF52890CC106}" type="pres">
      <dgm:prSet presAssocID="{11C52AA5-AA31-4E40-BB25-07D5CB10075A}" presName="horzSpace2" presStyleCnt="0"/>
      <dgm:spPr/>
    </dgm:pt>
    <dgm:pt modelId="{757B5417-B16D-834E-AE88-C43CC72E3707}" type="pres">
      <dgm:prSet presAssocID="{11C52AA5-AA31-4E40-BB25-07D5CB10075A}" presName="tx2" presStyleLbl="revTx" presStyleIdx="1" presStyleCnt="12"/>
      <dgm:spPr/>
      <dgm:t>
        <a:bodyPr/>
        <a:lstStyle/>
        <a:p>
          <a:endParaRPr lang="en-US"/>
        </a:p>
      </dgm:t>
    </dgm:pt>
    <dgm:pt modelId="{F1286682-F7DA-6D4C-9177-3A2DD9649E64}" type="pres">
      <dgm:prSet presAssocID="{11C52AA5-AA31-4E40-BB25-07D5CB10075A}" presName="vert2" presStyleCnt="0"/>
      <dgm:spPr/>
    </dgm:pt>
    <dgm:pt modelId="{5CD4A86A-F609-CF41-AA49-EA01266843ED}" type="pres">
      <dgm:prSet presAssocID="{11C52AA5-AA31-4E40-BB25-07D5CB10075A}" presName="thinLine2b" presStyleLbl="callout" presStyleIdx="0" presStyleCnt="6"/>
      <dgm:spPr/>
    </dgm:pt>
    <dgm:pt modelId="{2A25B51E-29C8-F347-9F20-D3CA8F750EBA}" type="pres">
      <dgm:prSet presAssocID="{11C52AA5-AA31-4E40-BB25-07D5CB10075A}" presName="vertSpace2b" presStyleCnt="0"/>
      <dgm:spPr/>
    </dgm:pt>
    <dgm:pt modelId="{DF37A145-9BFF-F84F-9F7A-98F96931A713}" type="pres">
      <dgm:prSet presAssocID="{7528A7EB-3A5F-ED4A-8EB8-33515D3D44E4}" presName="thickLine" presStyleLbl="alignNode1" presStyleIdx="1" presStyleCnt="6"/>
      <dgm:spPr/>
    </dgm:pt>
    <dgm:pt modelId="{4D2FC5F1-28C5-E043-B809-2C514A0E17A3}" type="pres">
      <dgm:prSet presAssocID="{7528A7EB-3A5F-ED4A-8EB8-33515D3D44E4}" presName="horz1" presStyleCnt="0"/>
      <dgm:spPr/>
    </dgm:pt>
    <dgm:pt modelId="{E3A3DA51-C7C1-F146-BE9D-E0828F568DCF}" type="pres">
      <dgm:prSet presAssocID="{7528A7EB-3A5F-ED4A-8EB8-33515D3D44E4}" presName="tx1" presStyleLbl="revTx" presStyleIdx="2" presStyleCnt="12"/>
      <dgm:spPr/>
      <dgm:t>
        <a:bodyPr/>
        <a:lstStyle/>
        <a:p>
          <a:endParaRPr lang="en-US"/>
        </a:p>
      </dgm:t>
    </dgm:pt>
    <dgm:pt modelId="{6CDEFED9-AAD5-4A49-AAF0-0DE7AF76857F}" type="pres">
      <dgm:prSet presAssocID="{7528A7EB-3A5F-ED4A-8EB8-33515D3D44E4}" presName="vert1" presStyleCnt="0"/>
      <dgm:spPr/>
    </dgm:pt>
    <dgm:pt modelId="{F4D811E1-459A-7141-89A4-36710612B9F0}" type="pres">
      <dgm:prSet presAssocID="{F9449735-C8CF-F941-A0A6-D08DEFE0D48A}" presName="vertSpace2a" presStyleCnt="0"/>
      <dgm:spPr/>
    </dgm:pt>
    <dgm:pt modelId="{AFC282BD-F53A-694D-9566-2620DBEDB561}" type="pres">
      <dgm:prSet presAssocID="{F9449735-C8CF-F941-A0A6-D08DEFE0D48A}" presName="horz2" presStyleCnt="0"/>
      <dgm:spPr/>
    </dgm:pt>
    <dgm:pt modelId="{1FFC7333-6559-924F-B2A6-6253C123547A}" type="pres">
      <dgm:prSet presAssocID="{F9449735-C8CF-F941-A0A6-D08DEFE0D48A}" presName="horzSpace2" presStyleCnt="0"/>
      <dgm:spPr/>
    </dgm:pt>
    <dgm:pt modelId="{EE632A24-9A04-5B49-910B-144D83C358AD}" type="pres">
      <dgm:prSet presAssocID="{F9449735-C8CF-F941-A0A6-D08DEFE0D48A}" presName="tx2" presStyleLbl="revTx" presStyleIdx="3" presStyleCnt="12"/>
      <dgm:spPr/>
      <dgm:t>
        <a:bodyPr/>
        <a:lstStyle/>
        <a:p>
          <a:endParaRPr lang="en-US"/>
        </a:p>
      </dgm:t>
    </dgm:pt>
    <dgm:pt modelId="{B430D68A-6077-C04A-8D1A-9D77BC59A0F3}" type="pres">
      <dgm:prSet presAssocID="{F9449735-C8CF-F941-A0A6-D08DEFE0D48A}" presName="vert2" presStyleCnt="0"/>
      <dgm:spPr/>
    </dgm:pt>
    <dgm:pt modelId="{406845FB-0874-524D-BDF0-DB464396F066}" type="pres">
      <dgm:prSet presAssocID="{F9449735-C8CF-F941-A0A6-D08DEFE0D48A}" presName="thinLine2b" presStyleLbl="callout" presStyleIdx="1" presStyleCnt="6"/>
      <dgm:spPr/>
    </dgm:pt>
    <dgm:pt modelId="{18AA1A0E-89AB-D041-97B6-C8720D382607}" type="pres">
      <dgm:prSet presAssocID="{F9449735-C8CF-F941-A0A6-D08DEFE0D48A}" presName="vertSpace2b" presStyleCnt="0"/>
      <dgm:spPr/>
    </dgm:pt>
    <dgm:pt modelId="{8D130C36-1E37-644D-B7DE-0E7C0139790F}" type="pres">
      <dgm:prSet presAssocID="{B80A1386-B365-CA46-BCD6-4C620140F810}" presName="thickLine" presStyleLbl="alignNode1" presStyleIdx="2" presStyleCnt="6"/>
      <dgm:spPr/>
    </dgm:pt>
    <dgm:pt modelId="{6E6D485D-1F87-034F-8381-25AC8F3F70B2}" type="pres">
      <dgm:prSet presAssocID="{B80A1386-B365-CA46-BCD6-4C620140F810}" presName="horz1" presStyleCnt="0"/>
      <dgm:spPr/>
    </dgm:pt>
    <dgm:pt modelId="{12E82B7F-4591-B942-A14B-BD9C167A57B2}" type="pres">
      <dgm:prSet presAssocID="{B80A1386-B365-CA46-BCD6-4C620140F810}" presName="tx1" presStyleLbl="revTx" presStyleIdx="4" presStyleCnt="12"/>
      <dgm:spPr/>
      <dgm:t>
        <a:bodyPr/>
        <a:lstStyle/>
        <a:p>
          <a:endParaRPr lang="en-US"/>
        </a:p>
      </dgm:t>
    </dgm:pt>
    <dgm:pt modelId="{44C51AE2-1157-BF47-A766-09BF34D450F4}" type="pres">
      <dgm:prSet presAssocID="{B80A1386-B365-CA46-BCD6-4C620140F810}" presName="vert1" presStyleCnt="0"/>
      <dgm:spPr/>
    </dgm:pt>
    <dgm:pt modelId="{BB5D36FC-955C-6646-B2A0-9E9307A740AF}" type="pres">
      <dgm:prSet presAssocID="{710370C1-E29B-3B41-A63B-98BEA315175B}" presName="vertSpace2a" presStyleCnt="0"/>
      <dgm:spPr/>
    </dgm:pt>
    <dgm:pt modelId="{692B235E-2313-7C48-9A58-D8ED9ABFFD70}" type="pres">
      <dgm:prSet presAssocID="{710370C1-E29B-3B41-A63B-98BEA315175B}" presName="horz2" presStyleCnt="0"/>
      <dgm:spPr/>
    </dgm:pt>
    <dgm:pt modelId="{510FCE5C-0EB5-EC42-874A-D6AD3C7D3A6E}" type="pres">
      <dgm:prSet presAssocID="{710370C1-E29B-3B41-A63B-98BEA315175B}" presName="horzSpace2" presStyleCnt="0"/>
      <dgm:spPr/>
    </dgm:pt>
    <dgm:pt modelId="{67E474C4-713E-874E-A288-39251FEF80DA}" type="pres">
      <dgm:prSet presAssocID="{710370C1-E29B-3B41-A63B-98BEA315175B}" presName="tx2" presStyleLbl="revTx" presStyleIdx="5" presStyleCnt="12"/>
      <dgm:spPr/>
      <dgm:t>
        <a:bodyPr/>
        <a:lstStyle/>
        <a:p>
          <a:endParaRPr lang="en-US"/>
        </a:p>
      </dgm:t>
    </dgm:pt>
    <dgm:pt modelId="{A694A13C-26F7-7A41-A98E-F943279D06F5}" type="pres">
      <dgm:prSet presAssocID="{710370C1-E29B-3B41-A63B-98BEA315175B}" presName="vert2" presStyleCnt="0"/>
      <dgm:spPr/>
    </dgm:pt>
    <dgm:pt modelId="{6E2CF783-100B-8F42-8422-657CE52D3D5A}" type="pres">
      <dgm:prSet presAssocID="{710370C1-E29B-3B41-A63B-98BEA315175B}" presName="thinLine2b" presStyleLbl="callout" presStyleIdx="2" presStyleCnt="6"/>
      <dgm:spPr/>
    </dgm:pt>
    <dgm:pt modelId="{531A0161-D314-AF48-B738-966175454BCC}" type="pres">
      <dgm:prSet presAssocID="{710370C1-E29B-3B41-A63B-98BEA315175B}" presName="vertSpace2b" presStyleCnt="0"/>
      <dgm:spPr/>
    </dgm:pt>
    <dgm:pt modelId="{792999D8-9E2B-5241-A160-0D160A6F29CB}" type="pres">
      <dgm:prSet presAssocID="{182DEEB6-FA53-C54F-BAA3-92F68FB638E1}" presName="thickLine" presStyleLbl="alignNode1" presStyleIdx="3" presStyleCnt="6"/>
      <dgm:spPr/>
    </dgm:pt>
    <dgm:pt modelId="{CE6E1C8A-9095-EA4A-BF82-33D96ED91BAB}" type="pres">
      <dgm:prSet presAssocID="{182DEEB6-FA53-C54F-BAA3-92F68FB638E1}" presName="horz1" presStyleCnt="0"/>
      <dgm:spPr/>
    </dgm:pt>
    <dgm:pt modelId="{E4162E52-2E15-A94B-BECD-7BB18A129D71}" type="pres">
      <dgm:prSet presAssocID="{182DEEB6-FA53-C54F-BAA3-92F68FB638E1}" presName="tx1" presStyleLbl="revTx" presStyleIdx="6" presStyleCnt="12"/>
      <dgm:spPr/>
      <dgm:t>
        <a:bodyPr/>
        <a:lstStyle/>
        <a:p>
          <a:endParaRPr lang="en-US"/>
        </a:p>
      </dgm:t>
    </dgm:pt>
    <dgm:pt modelId="{EBACCC97-7885-7945-B96E-205FD1551C22}" type="pres">
      <dgm:prSet presAssocID="{182DEEB6-FA53-C54F-BAA3-92F68FB638E1}" presName="vert1" presStyleCnt="0"/>
      <dgm:spPr/>
    </dgm:pt>
    <dgm:pt modelId="{C3FA23B5-C579-2649-A91C-BAC3DA69FEAA}" type="pres">
      <dgm:prSet presAssocID="{880B9A8F-A650-D744-AC19-A84D48F2087B}" presName="vertSpace2a" presStyleCnt="0"/>
      <dgm:spPr/>
    </dgm:pt>
    <dgm:pt modelId="{743DDA25-4444-DF42-BAF7-048F9BFF64D1}" type="pres">
      <dgm:prSet presAssocID="{880B9A8F-A650-D744-AC19-A84D48F2087B}" presName="horz2" presStyleCnt="0"/>
      <dgm:spPr/>
    </dgm:pt>
    <dgm:pt modelId="{4E264016-9E49-C64E-B911-A13507F92A38}" type="pres">
      <dgm:prSet presAssocID="{880B9A8F-A650-D744-AC19-A84D48F2087B}" presName="horzSpace2" presStyleCnt="0"/>
      <dgm:spPr/>
    </dgm:pt>
    <dgm:pt modelId="{82021750-3A87-6D47-87C6-30E44CCDE68C}" type="pres">
      <dgm:prSet presAssocID="{880B9A8F-A650-D744-AC19-A84D48F2087B}" presName="tx2" presStyleLbl="revTx" presStyleIdx="7" presStyleCnt="12"/>
      <dgm:spPr/>
      <dgm:t>
        <a:bodyPr/>
        <a:lstStyle/>
        <a:p>
          <a:endParaRPr lang="en-US"/>
        </a:p>
      </dgm:t>
    </dgm:pt>
    <dgm:pt modelId="{61A22A2B-B439-8046-B89D-382AC8933885}" type="pres">
      <dgm:prSet presAssocID="{880B9A8F-A650-D744-AC19-A84D48F2087B}" presName="vert2" presStyleCnt="0"/>
      <dgm:spPr/>
    </dgm:pt>
    <dgm:pt modelId="{5AFE59CF-8018-4849-B90F-32159275FCBC}" type="pres">
      <dgm:prSet presAssocID="{880B9A8F-A650-D744-AC19-A84D48F2087B}" presName="thinLine2b" presStyleLbl="callout" presStyleIdx="3" presStyleCnt="6"/>
      <dgm:spPr/>
    </dgm:pt>
    <dgm:pt modelId="{0D7B9F81-2155-1947-A47D-534F6A33BD2C}" type="pres">
      <dgm:prSet presAssocID="{880B9A8F-A650-D744-AC19-A84D48F2087B}" presName="vertSpace2b" presStyleCnt="0"/>
      <dgm:spPr/>
    </dgm:pt>
    <dgm:pt modelId="{1ABC0C46-53B0-0E47-B8B7-A197C84D020B}" type="pres">
      <dgm:prSet presAssocID="{2FA51FA8-DF2F-D840-AC21-DACB88AD4F1B}" presName="thickLine" presStyleLbl="alignNode1" presStyleIdx="4" presStyleCnt="6"/>
      <dgm:spPr/>
    </dgm:pt>
    <dgm:pt modelId="{7C48EC0A-1EB7-4D49-A3E2-0A04188E8692}" type="pres">
      <dgm:prSet presAssocID="{2FA51FA8-DF2F-D840-AC21-DACB88AD4F1B}" presName="horz1" presStyleCnt="0"/>
      <dgm:spPr/>
    </dgm:pt>
    <dgm:pt modelId="{A09D37C9-E8EE-334F-A522-1629292361B3}" type="pres">
      <dgm:prSet presAssocID="{2FA51FA8-DF2F-D840-AC21-DACB88AD4F1B}" presName="tx1" presStyleLbl="revTx" presStyleIdx="8" presStyleCnt="12"/>
      <dgm:spPr/>
      <dgm:t>
        <a:bodyPr/>
        <a:lstStyle/>
        <a:p>
          <a:endParaRPr lang="en-US"/>
        </a:p>
      </dgm:t>
    </dgm:pt>
    <dgm:pt modelId="{A0CC070E-E5A4-F042-9937-A3554688AEA0}" type="pres">
      <dgm:prSet presAssocID="{2FA51FA8-DF2F-D840-AC21-DACB88AD4F1B}" presName="vert1" presStyleCnt="0"/>
      <dgm:spPr/>
    </dgm:pt>
    <dgm:pt modelId="{7289C53F-86D3-A24D-88DC-906B78128AE4}" type="pres">
      <dgm:prSet presAssocID="{6DADA62F-7F56-2549-B031-44C286E29455}" presName="vertSpace2a" presStyleCnt="0"/>
      <dgm:spPr/>
    </dgm:pt>
    <dgm:pt modelId="{308D20AE-5129-CA44-B515-575B38AFD0FE}" type="pres">
      <dgm:prSet presAssocID="{6DADA62F-7F56-2549-B031-44C286E29455}" presName="horz2" presStyleCnt="0"/>
      <dgm:spPr/>
    </dgm:pt>
    <dgm:pt modelId="{83EF4E28-DC82-954A-B32F-8767C53F1D91}" type="pres">
      <dgm:prSet presAssocID="{6DADA62F-7F56-2549-B031-44C286E29455}" presName="horzSpace2" presStyleCnt="0"/>
      <dgm:spPr/>
    </dgm:pt>
    <dgm:pt modelId="{D859F3D3-3C7A-6B45-9D88-09FBF08BC656}" type="pres">
      <dgm:prSet presAssocID="{6DADA62F-7F56-2549-B031-44C286E29455}" presName="tx2" presStyleLbl="revTx" presStyleIdx="9" presStyleCnt="12"/>
      <dgm:spPr/>
      <dgm:t>
        <a:bodyPr/>
        <a:lstStyle/>
        <a:p>
          <a:endParaRPr lang="en-US"/>
        </a:p>
      </dgm:t>
    </dgm:pt>
    <dgm:pt modelId="{8415BBE0-3171-C040-9B9F-AE3EA95D4C9B}" type="pres">
      <dgm:prSet presAssocID="{6DADA62F-7F56-2549-B031-44C286E29455}" presName="vert2" presStyleCnt="0"/>
      <dgm:spPr/>
    </dgm:pt>
    <dgm:pt modelId="{056DD979-BF1D-5749-925E-41A803561E92}" type="pres">
      <dgm:prSet presAssocID="{6DADA62F-7F56-2549-B031-44C286E29455}" presName="thinLine2b" presStyleLbl="callout" presStyleIdx="4" presStyleCnt="6"/>
      <dgm:spPr/>
    </dgm:pt>
    <dgm:pt modelId="{EB1122C9-41EC-AB4C-A2FE-7E2B38D738BA}" type="pres">
      <dgm:prSet presAssocID="{6DADA62F-7F56-2549-B031-44C286E29455}" presName="vertSpace2b" presStyleCnt="0"/>
      <dgm:spPr/>
    </dgm:pt>
    <dgm:pt modelId="{C299F925-C9A1-5A40-B376-DF01B6487D7F}" type="pres">
      <dgm:prSet presAssocID="{F0A94F45-7A47-284C-8ACA-1D8496BEB599}" presName="thickLine" presStyleLbl="alignNode1" presStyleIdx="5" presStyleCnt="6"/>
      <dgm:spPr/>
    </dgm:pt>
    <dgm:pt modelId="{5EB6585C-216A-8F41-816E-8141FB54439B}" type="pres">
      <dgm:prSet presAssocID="{F0A94F45-7A47-284C-8ACA-1D8496BEB599}" presName="horz1" presStyleCnt="0"/>
      <dgm:spPr/>
    </dgm:pt>
    <dgm:pt modelId="{AE7E323E-FE27-CA47-A8CF-A96E1B26C21B}" type="pres">
      <dgm:prSet presAssocID="{F0A94F45-7A47-284C-8ACA-1D8496BEB599}" presName="tx1" presStyleLbl="revTx" presStyleIdx="10" presStyleCnt="12"/>
      <dgm:spPr/>
      <dgm:t>
        <a:bodyPr/>
        <a:lstStyle/>
        <a:p>
          <a:endParaRPr lang="en-US"/>
        </a:p>
      </dgm:t>
    </dgm:pt>
    <dgm:pt modelId="{644858B7-81D6-5F47-989D-369721616482}" type="pres">
      <dgm:prSet presAssocID="{F0A94F45-7A47-284C-8ACA-1D8496BEB599}" presName="vert1" presStyleCnt="0"/>
      <dgm:spPr/>
    </dgm:pt>
    <dgm:pt modelId="{2640A875-1FFC-FB42-993F-0E6354DE0982}" type="pres">
      <dgm:prSet presAssocID="{4259545A-0638-C349-8834-19D46C62CF15}" presName="vertSpace2a" presStyleCnt="0"/>
      <dgm:spPr/>
    </dgm:pt>
    <dgm:pt modelId="{1A916102-D93E-6549-AB32-0A700D45C7DC}" type="pres">
      <dgm:prSet presAssocID="{4259545A-0638-C349-8834-19D46C62CF15}" presName="horz2" presStyleCnt="0"/>
      <dgm:spPr/>
    </dgm:pt>
    <dgm:pt modelId="{B3AB647B-770F-5A45-A251-2C3F68A39541}" type="pres">
      <dgm:prSet presAssocID="{4259545A-0638-C349-8834-19D46C62CF15}" presName="horzSpace2" presStyleCnt="0"/>
      <dgm:spPr/>
    </dgm:pt>
    <dgm:pt modelId="{257299B5-9698-D146-B654-32C66A5DB171}" type="pres">
      <dgm:prSet presAssocID="{4259545A-0638-C349-8834-19D46C62CF15}" presName="tx2" presStyleLbl="revTx" presStyleIdx="11" presStyleCnt="12"/>
      <dgm:spPr/>
      <dgm:t>
        <a:bodyPr/>
        <a:lstStyle/>
        <a:p>
          <a:endParaRPr lang="en-US"/>
        </a:p>
      </dgm:t>
    </dgm:pt>
    <dgm:pt modelId="{89CC43FB-2A57-5741-AFD5-D67F3B40069A}" type="pres">
      <dgm:prSet presAssocID="{4259545A-0638-C349-8834-19D46C62CF15}" presName="vert2" presStyleCnt="0"/>
      <dgm:spPr/>
    </dgm:pt>
    <dgm:pt modelId="{3036FAFD-2F2D-4F4D-8288-BFD35BE46A36}" type="pres">
      <dgm:prSet presAssocID="{4259545A-0638-C349-8834-19D46C62CF15}" presName="thinLine2b" presStyleLbl="callout" presStyleIdx="5" presStyleCnt="6"/>
      <dgm:spPr/>
    </dgm:pt>
    <dgm:pt modelId="{A263EDE7-9A6E-F14F-BB87-57B14D522CD3}" type="pres">
      <dgm:prSet presAssocID="{4259545A-0638-C349-8834-19D46C62CF15}" presName="vertSpace2b" presStyleCnt="0"/>
      <dgm:spPr/>
    </dgm:pt>
  </dgm:ptLst>
  <dgm:cxnLst>
    <dgm:cxn modelId="{6E493CBE-E2F0-1443-A7C9-03DCE1AB9F47}" type="presOf" srcId="{182DEEB6-FA53-C54F-BAA3-92F68FB638E1}" destId="{E4162E52-2E15-A94B-BECD-7BB18A129D71}" srcOrd="0" destOrd="0" presId="urn:microsoft.com/office/officeart/2008/layout/LinedList"/>
    <dgm:cxn modelId="{987CE52A-1FD9-5540-B5FF-B4FF487143D6}" type="presOf" srcId="{6DADA62F-7F56-2549-B031-44C286E29455}" destId="{D859F3D3-3C7A-6B45-9D88-09FBF08BC656}" srcOrd="0" destOrd="0" presId="urn:microsoft.com/office/officeart/2008/layout/LinedList"/>
    <dgm:cxn modelId="{7152DAEA-B341-F345-9074-9EB86BE3F93D}" srcId="{B80A1386-B365-CA46-BCD6-4C620140F810}" destId="{710370C1-E29B-3B41-A63B-98BEA315175B}" srcOrd="0" destOrd="0" parTransId="{C39C8318-EA3D-F241-9F58-E77C0965F548}" sibTransId="{268A587F-AC43-944D-8508-C346A4098B67}"/>
    <dgm:cxn modelId="{E7742D71-73C3-364B-92A9-552AC343DD5C}" srcId="{F0A94F45-7A47-284C-8ACA-1D8496BEB599}" destId="{4259545A-0638-C349-8834-19D46C62CF15}" srcOrd="0" destOrd="0" parTransId="{B6EABD7C-34FF-E547-B5AC-78DFFA19E68D}" sibTransId="{8F600715-3C90-9C4E-B618-00E2A43363C4}"/>
    <dgm:cxn modelId="{0BDC5BD0-60A6-274F-AC84-0F998EF199A0}" srcId="{5E988B78-5D16-4942-BB4D-C7D7F1304DD6}" destId="{11C52AA5-AA31-4E40-BB25-07D5CB10075A}" srcOrd="0" destOrd="0" parTransId="{B82A36E0-66E8-2A4F-AC86-9733042A9C19}" sibTransId="{969B1583-B158-1440-ABB5-C1ED495F89D5}"/>
    <dgm:cxn modelId="{9A998019-8BE7-2D4A-A851-90F6705F5BCA}" srcId="{E7F54F05-8074-E54A-8B3D-953C523A99FE}" destId="{B80A1386-B365-CA46-BCD6-4C620140F810}" srcOrd="2" destOrd="0" parTransId="{87F30D49-29D6-EC40-9378-BA3A087E7E44}" sibTransId="{592BCD0B-F1B8-DA4E-8405-196F32CFBCF0}"/>
    <dgm:cxn modelId="{FCE6607D-9024-104B-9CC0-FDABEEF6B04C}" type="presOf" srcId="{F0A94F45-7A47-284C-8ACA-1D8496BEB599}" destId="{AE7E323E-FE27-CA47-A8CF-A96E1B26C21B}" srcOrd="0" destOrd="0" presId="urn:microsoft.com/office/officeart/2008/layout/LinedList"/>
    <dgm:cxn modelId="{45BE95DF-889D-2847-B0B6-24D5BB62F456}" srcId="{E7F54F05-8074-E54A-8B3D-953C523A99FE}" destId="{2FA51FA8-DF2F-D840-AC21-DACB88AD4F1B}" srcOrd="4" destOrd="0" parTransId="{8E004987-8051-9A4D-B735-6EA0A432F98E}" sibTransId="{B9A1D7CA-F868-9D40-A1E2-5CB731008DE9}"/>
    <dgm:cxn modelId="{15A45546-1CE8-0A45-88AF-8C3C831401C7}" type="presOf" srcId="{E7F54F05-8074-E54A-8B3D-953C523A99FE}" destId="{F7AAEC79-37F0-A248-89CD-1BF2762AD45D}" srcOrd="0" destOrd="0" presId="urn:microsoft.com/office/officeart/2008/layout/LinedList"/>
    <dgm:cxn modelId="{F7416AAC-2EDE-AA44-9174-48585E8A1F93}" srcId="{182DEEB6-FA53-C54F-BAA3-92F68FB638E1}" destId="{880B9A8F-A650-D744-AC19-A84D48F2087B}" srcOrd="0" destOrd="0" parTransId="{F3694D3D-D63A-F549-BA09-9505E0A3CFBE}" sibTransId="{558CC933-FF65-154E-A422-E80DE490563B}"/>
    <dgm:cxn modelId="{928403DA-F019-BA43-9CE4-E843202F33D6}" type="presOf" srcId="{4259545A-0638-C349-8834-19D46C62CF15}" destId="{257299B5-9698-D146-B654-32C66A5DB171}" srcOrd="0" destOrd="0" presId="urn:microsoft.com/office/officeart/2008/layout/LinedList"/>
    <dgm:cxn modelId="{0C8A488E-D6F8-B84C-9FAE-576AB8CC9F61}" type="presOf" srcId="{B80A1386-B365-CA46-BCD6-4C620140F810}" destId="{12E82B7F-4591-B942-A14B-BD9C167A57B2}" srcOrd="0" destOrd="0" presId="urn:microsoft.com/office/officeart/2008/layout/LinedList"/>
    <dgm:cxn modelId="{37B3ADE7-7101-C147-A07C-6CE8F2F27BD1}" type="presOf" srcId="{880B9A8F-A650-D744-AC19-A84D48F2087B}" destId="{82021750-3A87-6D47-87C6-30E44CCDE68C}" srcOrd="0" destOrd="0" presId="urn:microsoft.com/office/officeart/2008/layout/LinedList"/>
    <dgm:cxn modelId="{A194A701-E707-AC4C-A8E6-87D9060FF7E4}" type="presOf" srcId="{7528A7EB-3A5F-ED4A-8EB8-33515D3D44E4}" destId="{E3A3DA51-C7C1-F146-BE9D-E0828F568DCF}" srcOrd="0" destOrd="0" presId="urn:microsoft.com/office/officeart/2008/layout/LinedList"/>
    <dgm:cxn modelId="{35EC4C97-E16A-AB41-B37B-31BAD349E71F}" srcId="{7528A7EB-3A5F-ED4A-8EB8-33515D3D44E4}" destId="{F9449735-C8CF-F941-A0A6-D08DEFE0D48A}" srcOrd="0" destOrd="0" parTransId="{7E49DAFE-BC4E-8449-B27D-9942A7F9B9FD}" sibTransId="{1C881C8C-9F71-914E-87F6-A49DC205EEAE}"/>
    <dgm:cxn modelId="{C8F0F047-C689-CE41-A7EF-FB953751FC87}" type="presOf" srcId="{F9449735-C8CF-F941-A0A6-D08DEFE0D48A}" destId="{EE632A24-9A04-5B49-910B-144D83C358AD}" srcOrd="0" destOrd="0" presId="urn:microsoft.com/office/officeart/2008/layout/LinedList"/>
    <dgm:cxn modelId="{4482A19A-A234-DA4C-9B5C-347254984092}" srcId="{E7F54F05-8074-E54A-8B3D-953C523A99FE}" destId="{5E988B78-5D16-4942-BB4D-C7D7F1304DD6}" srcOrd="0" destOrd="0" parTransId="{09BA9206-2B74-9046-97FD-F3BE91A7D553}" sibTransId="{AFDF10AD-D7D0-9B4D-AF85-4F4D8792F41A}"/>
    <dgm:cxn modelId="{07B50428-3A2C-5441-94B3-3A19A8222298}" type="presOf" srcId="{2FA51FA8-DF2F-D840-AC21-DACB88AD4F1B}" destId="{A09D37C9-E8EE-334F-A522-1629292361B3}" srcOrd="0" destOrd="0" presId="urn:microsoft.com/office/officeart/2008/layout/LinedList"/>
    <dgm:cxn modelId="{D1D9DE8B-D4CF-9A4F-A995-FA565774B12D}" srcId="{2FA51FA8-DF2F-D840-AC21-DACB88AD4F1B}" destId="{6DADA62F-7F56-2549-B031-44C286E29455}" srcOrd="0" destOrd="0" parTransId="{AB94DA95-42E0-5C4A-BA8E-818AEB75CBEB}" sibTransId="{A32729E7-1AC0-7540-A250-F250F0C5E8BA}"/>
    <dgm:cxn modelId="{7DD2DAC4-13F2-DA4E-8EA1-4441AC833648}" srcId="{E7F54F05-8074-E54A-8B3D-953C523A99FE}" destId="{7528A7EB-3A5F-ED4A-8EB8-33515D3D44E4}" srcOrd="1" destOrd="0" parTransId="{C5FF7705-1875-E94F-9728-F3476F3DC352}" sibTransId="{98A675E8-ACD9-AB47-9FC5-FBBF5B6E6044}"/>
    <dgm:cxn modelId="{7727E576-1D13-B340-9B3E-5E5AF3E92441}" type="presOf" srcId="{5E988B78-5D16-4942-BB4D-C7D7F1304DD6}" destId="{02147057-1043-2F4C-B89C-3F7F6AD1F9CB}" srcOrd="0" destOrd="0" presId="urn:microsoft.com/office/officeart/2008/layout/LinedList"/>
    <dgm:cxn modelId="{B4483720-AFAD-EC49-87FB-C47C8C66EDDD}" srcId="{E7F54F05-8074-E54A-8B3D-953C523A99FE}" destId="{F0A94F45-7A47-284C-8ACA-1D8496BEB599}" srcOrd="5" destOrd="0" parTransId="{4C74988C-7657-3846-A75A-2D875C7BD382}" sibTransId="{8345FB0B-795D-F94B-A2EE-080987AD707A}"/>
    <dgm:cxn modelId="{4CF57406-BD73-3747-A97C-CC4F40153F44}" srcId="{E7F54F05-8074-E54A-8B3D-953C523A99FE}" destId="{182DEEB6-FA53-C54F-BAA3-92F68FB638E1}" srcOrd="3" destOrd="0" parTransId="{7D1F8E87-7E49-434B-9CE0-C803F1B63D1E}" sibTransId="{059035F4-1617-6348-9508-0A1064F11BE0}"/>
    <dgm:cxn modelId="{0059A490-BB08-794A-9BB5-D22378107A26}" type="presOf" srcId="{710370C1-E29B-3B41-A63B-98BEA315175B}" destId="{67E474C4-713E-874E-A288-39251FEF80DA}" srcOrd="0" destOrd="0" presId="urn:microsoft.com/office/officeart/2008/layout/LinedList"/>
    <dgm:cxn modelId="{792C9CAD-2DB7-904D-8467-2CE28690E614}" type="presOf" srcId="{11C52AA5-AA31-4E40-BB25-07D5CB10075A}" destId="{757B5417-B16D-834E-AE88-C43CC72E3707}" srcOrd="0" destOrd="0" presId="urn:microsoft.com/office/officeart/2008/layout/LinedList"/>
    <dgm:cxn modelId="{F2B4ED1C-4C7B-794F-9817-93FF61C6A443}" type="presParOf" srcId="{F7AAEC79-37F0-A248-89CD-1BF2762AD45D}" destId="{7271B765-8601-8642-9A15-7B5505A1C172}" srcOrd="0" destOrd="0" presId="urn:microsoft.com/office/officeart/2008/layout/LinedList"/>
    <dgm:cxn modelId="{E9B42896-0B22-7E45-8F8B-568CDF40C9CC}" type="presParOf" srcId="{F7AAEC79-37F0-A248-89CD-1BF2762AD45D}" destId="{0E30760B-C768-634A-98AA-B8855FE0931C}" srcOrd="1" destOrd="0" presId="urn:microsoft.com/office/officeart/2008/layout/LinedList"/>
    <dgm:cxn modelId="{4DA891B5-E366-9747-B07E-2F7BDF04DF39}" type="presParOf" srcId="{0E30760B-C768-634A-98AA-B8855FE0931C}" destId="{02147057-1043-2F4C-B89C-3F7F6AD1F9CB}" srcOrd="0" destOrd="0" presId="urn:microsoft.com/office/officeart/2008/layout/LinedList"/>
    <dgm:cxn modelId="{76FFC4EA-1C2F-A146-B572-BE923D4EFF42}" type="presParOf" srcId="{0E30760B-C768-634A-98AA-B8855FE0931C}" destId="{BB6DD45F-0026-704C-B37B-1E72BDFE1077}" srcOrd="1" destOrd="0" presId="urn:microsoft.com/office/officeart/2008/layout/LinedList"/>
    <dgm:cxn modelId="{B11661EC-EAE2-5045-8031-9C73D8E3496C}" type="presParOf" srcId="{BB6DD45F-0026-704C-B37B-1E72BDFE1077}" destId="{C21F4F11-8843-D34A-BA0A-81DE3E6E52A3}" srcOrd="0" destOrd="0" presId="urn:microsoft.com/office/officeart/2008/layout/LinedList"/>
    <dgm:cxn modelId="{6E7AA621-BCB6-684B-B1AD-ABD7BC0EC803}" type="presParOf" srcId="{BB6DD45F-0026-704C-B37B-1E72BDFE1077}" destId="{4E18B26E-BB78-2241-808E-03C5390AC699}" srcOrd="1" destOrd="0" presId="urn:microsoft.com/office/officeart/2008/layout/LinedList"/>
    <dgm:cxn modelId="{EDCBC3BA-59C0-D842-8FE3-6B0F2B4B0928}" type="presParOf" srcId="{4E18B26E-BB78-2241-808E-03C5390AC699}" destId="{466B84DE-BE5C-2849-9149-BF52890CC106}" srcOrd="0" destOrd="0" presId="urn:microsoft.com/office/officeart/2008/layout/LinedList"/>
    <dgm:cxn modelId="{C00A3F80-06C0-514D-8B8C-A4ADC60E7821}" type="presParOf" srcId="{4E18B26E-BB78-2241-808E-03C5390AC699}" destId="{757B5417-B16D-834E-AE88-C43CC72E3707}" srcOrd="1" destOrd="0" presId="urn:microsoft.com/office/officeart/2008/layout/LinedList"/>
    <dgm:cxn modelId="{A5484379-DE5D-C24B-9B2D-C360609559A8}" type="presParOf" srcId="{4E18B26E-BB78-2241-808E-03C5390AC699}" destId="{F1286682-F7DA-6D4C-9177-3A2DD9649E64}" srcOrd="2" destOrd="0" presId="urn:microsoft.com/office/officeart/2008/layout/LinedList"/>
    <dgm:cxn modelId="{47CF8228-BEFE-4B4F-8B56-B781C832B880}" type="presParOf" srcId="{BB6DD45F-0026-704C-B37B-1E72BDFE1077}" destId="{5CD4A86A-F609-CF41-AA49-EA01266843ED}" srcOrd="2" destOrd="0" presId="urn:microsoft.com/office/officeart/2008/layout/LinedList"/>
    <dgm:cxn modelId="{E34F5EAD-585E-C542-9895-6891736A6D0B}" type="presParOf" srcId="{BB6DD45F-0026-704C-B37B-1E72BDFE1077}" destId="{2A25B51E-29C8-F347-9F20-D3CA8F750EBA}" srcOrd="3" destOrd="0" presId="urn:microsoft.com/office/officeart/2008/layout/LinedList"/>
    <dgm:cxn modelId="{57B6CA30-4406-E84E-848F-559CF7148B6F}" type="presParOf" srcId="{F7AAEC79-37F0-A248-89CD-1BF2762AD45D}" destId="{DF37A145-9BFF-F84F-9F7A-98F96931A713}" srcOrd="2" destOrd="0" presId="urn:microsoft.com/office/officeart/2008/layout/LinedList"/>
    <dgm:cxn modelId="{CFE1806B-8062-9740-AAC7-D975185AE187}" type="presParOf" srcId="{F7AAEC79-37F0-A248-89CD-1BF2762AD45D}" destId="{4D2FC5F1-28C5-E043-B809-2C514A0E17A3}" srcOrd="3" destOrd="0" presId="urn:microsoft.com/office/officeart/2008/layout/LinedList"/>
    <dgm:cxn modelId="{A7B099C4-CA50-CF4F-AE92-2D0CF11A87E2}" type="presParOf" srcId="{4D2FC5F1-28C5-E043-B809-2C514A0E17A3}" destId="{E3A3DA51-C7C1-F146-BE9D-E0828F568DCF}" srcOrd="0" destOrd="0" presId="urn:microsoft.com/office/officeart/2008/layout/LinedList"/>
    <dgm:cxn modelId="{C055FA7F-9293-E74F-A152-EE7636BDA1CB}" type="presParOf" srcId="{4D2FC5F1-28C5-E043-B809-2C514A0E17A3}" destId="{6CDEFED9-AAD5-4A49-AAF0-0DE7AF76857F}" srcOrd="1" destOrd="0" presId="urn:microsoft.com/office/officeart/2008/layout/LinedList"/>
    <dgm:cxn modelId="{50EEEA3E-1221-E94B-9C76-0A0E641AF6EA}" type="presParOf" srcId="{6CDEFED9-AAD5-4A49-AAF0-0DE7AF76857F}" destId="{F4D811E1-459A-7141-89A4-36710612B9F0}" srcOrd="0" destOrd="0" presId="urn:microsoft.com/office/officeart/2008/layout/LinedList"/>
    <dgm:cxn modelId="{FEE10A5E-F68D-C94A-A91A-82EC60C995BF}" type="presParOf" srcId="{6CDEFED9-AAD5-4A49-AAF0-0DE7AF76857F}" destId="{AFC282BD-F53A-694D-9566-2620DBEDB561}" srcOrd="1" destOrd="0" presId="urn:microsoft.com/office/officeart/2008/layout/LinedList"/>
    <dgm:cxn modelId="{0EB5D9B2-CE63-B046-AE8C-D750B715E711}" type="presParOf" srcId="{AFC282BD-F53A-694D-9566-2620DBEDB561}" destId="{1FFC7333-6559-924F-B2A6-6253C123547A}" srcOrd="0" destOrd="0" presId="urn:microsoft.com/office/officeart/2008/layout/LinedList"/>
    <dgm:cxn modelId="{4606843B-F83B-5747-B019-F908B3C738C2}" type="presParOf" srcId="{AFC282BD-F53A-694D-9566-2620DBEDB561}" destId="{EE632A24-9A04-5B49-910B-144D83C358AD}" srcOrd="1" destOrd="0" presId="urn:microsoft.com/office/officeart/2008/layout/LinedList"/>
    <dgm:cxn modelId="{12FD21A8-C840-AB44-97A3-38B80CBA978A}" type="presParOf" srcId="{AFC282BD-F53A-694D-9566-2620DBEDB561}" destId="{B430D68A-6077-C04A-8D1A-9D77BC59A0F3}" srcOrd="2" destOrd="0" presId="urn:microsoft.com/office/officeart/2008/layout/LinedList"/>
    <dgm:cxn modelId="{8FDC749E-92E7-DB4C-9732-62A6082DA5F3}" type="presParOf" srcId="{6CDEFED9-AAD5-4A49-AAF0-0DE7AF76857F}" destId="{406845FB-0874-524D-BDF0-DB464396F066}" srcOrd="2" destOrd="0" presId="urn:microsoft.com/office/officeart/2008/layout/LinedList"/>
    <dgm:cxn modelId="{35B90BD3-40F3-7443-B80E-EC82276F244B}" type="presParOf" srcId="{6CDEFED9-AAD5-4A49-AAF0-0DE7AF76857F}" destId="{18AA1A0E-89AB-D041-97B6-C8720D382607}" srcOrd="3" destOrd="0" presId="urn:microsoft.com/office/officeart/2008/layout/LinedList"/>
    <dgm:cxn modelId="{58BAE3BF-8F60-6043-A349-F6B03FD8935D}" type="presParOf" srcId="{F7AAEC79-37F0-A248-89CD-1BF2762AD45D}" destId="{8D130C36-1E37-644D-B7DE-0E7C0139790F}" srcOrd="4" destOrd="0" presId="urn:microsoft.com/office/officeart/2008/layout/LinedList"/>
    <dgm:cxn modelId="{8DE03C1B-8534-8048-84E2-D925558A034B}" type="presParOf" srcId="{F7AAEC79-37F0-A248-89CD-1BF2762AD45D}" destId="{6E6D485D-1F87-034F-8381-25AC8F3F70B2}" srcOrd="5" destOrd="0" presId="urn:microsoft.com/office/officeart/2008/layout/LinedList"/>
    <dgm:cxn modelId="{3B485632-8A63-5B4C-9B36-2C01A38C38BD}" type="presParOf" srcId="{6E6D485D-1F87-034F-8381-25AC8F3F70B2}" destId="{12E82B7F-4591-B942-A14B-BD9C167A57B2}" srcOrd="0" destOrd="0" presId="urn:microsoft.com/office/officeart/2008/layout/LinedList"/>
    <dgm:cxn modelId="{C0ECFFA5-62E6-5C46-8803-EF9D114A862E}" type="presParOf" srcId="{6E6D485D-1F87-034F-8381-25AC8F3F70B2}" destId="{44C51AE2-1157-BF47-A766-09BF34D450F4}" srcOrd="1" destOrd="0" presId="urn:microsoft.com/office/officeart/2008/layout/LinedList"/>
    <dgm:cxn modelId="{CF9220F1-BBC0-E149-B489-E5187823D9BB}" type="presParOf" srcId="{44C51AE2-1157-BF47-A766-09BF34D450F4}" destId="{BB5D36FC-955C-6646-B2A0-9E9307A740AF}" srcOrd="0" destOrd="0" presId="urn:microsoft.com/office/officeart/2008/layout/LinedList"/>
    <dgm:cxn modelId="{1CB70E27-F3FC-114E-B0E3-0BE939614422}" type="presParOf" srcId="{44C51AE2-1157-BF47-A766-09BF34D450F4}" destId="{692B235E-2313-7C48-9A58-D8ED9ABFFD70}" srcOrd="1" destOrd="0" presId="urn:microsoft.com/office/officeart/2008/layout/LinedList"/>
    <dgm:cxn modelId="{637B2C9C-CC99-754D-8DBD-8ECDDC138B36}" type="presParOf" srcId="{692B235E-2313-7C48-9A58-D8ED9ABFFD70}" destId="{510FCE5C-0EB5-EC42-874A-D6AD3C7D3A6E}" srcOrd="0" destOrd="0" presId="urn:microsoft.com/office/officeart/2008/layout/LinedList"/>
    <dgm:cxn modelId="{9679C609-26F7-7245-9B12-837321332649}" type="presParOf" srcId="{692B235E-2313-7C48-9A58-D8ED9ABFFD70}" destId="{67E474C4-713E-874E-A288-39251FEF80DA}" srcOrd="1" destOrd="0" presId="urn:microsoft.com/office/officeart/2008/layout/LinedList"/>
    <dgm:cxn modelId="{1FE46AE6-3ED1-1445-8D9E-C28E99DB13A3}" type="presParOf" srcId="{692B235E-2313-7C48-9A58-D8ED9ABFFD70}" destId="{A694A13C-26F7-7A41-A98E-F943279D06F5}" srcOrd="2" destOrd="0" presId="urn:microsoft.com/office/officeart/2008/layout/LinedList"/>
    <dgm:cxn modelId="{7CD2938C-217F-5B42-B4D1-E764254A1B1B}" type="presParOf" srcId="{44C51AE2-1157-BF47-A766-09BF34D450F4}" destId="{6E2CF783-100B-8F42-8422-657CE52D3D5A}" srcOrd="2" destOrd="0" presId="urn:microsoft.com/office/officeart/2008/layout/LinedList"/>
    <dgm:cxn modelId="{8E09164D-38FF-EE4B-9DB7-50F9AE1919AB}" type="presParOf" srcId="{44C51AE2-1157-BF47-A766-09BF34D450F4}" destId="{531A0161-D314-AF48-B738-966175454BCC}" srcOrd="3" destOrd="0" presId="urn:microsoft.com/office/officeart/2008/layout/LinedList"/>
    <dgm:cxn modelId="{8B6B64E5-C538-9E44-BCA7-8473ECE508B4}" type="presParOf" srcId="{F7AAEC79-37F0-A248-89CD-1BF2762AD45D}" destId="{792999D8-9E2B-5241-A160-0D160A6F29CB}" srcOrd="6" destOrd="0" presId="urn:microsoft.com/office/officeart/2008/layout/LinedList"/>
    <dgm:cxn modelId="{6BBC4C8B-BC14-EB45-9353-C93564864D07}" type="presParOf" srcId="{F7AAEC79-37F0-A248-89CD-1BF2762AD45D}" destId="{CE6E1C8A-9095-EA4A-BF82-33D96ED91BAB}" srcOrd="7" destOrd="0" presId="urn:microsoft.com/office/officeart/2008/layout/LinedList"/>
    <dgm:cxn modelId="{5B70C980-0B77-7244-9792-ABCF82F53613}" type="presParOf" srcId="{CE6E1C8A-9095-EA4A-BF82-33D96ED91BAB}" destId="{E4162E52-2E15-A94B-BECD-7BB18A129D71}" srcOrd="0" destOrd="0" presId="urn:microsoft.com/office/officeart/2008/layout/LinedList"/>
    <dgm:cxn modelId="{FD6D0311-0F9E-1442-9366-8ADC9724BBCB}" type="presParOf" srcId="{CE6E1C8A-9095-EA4A-BF82-33D96ED91BAB}" destId="{EBACCC97-7885-7945-B96E-205FD1551C22}" srcOrd="1" destOrd="0" presId="urn:microsoft.com/office/officeart/2008/layout/LinedList"/>
    <dgm:cxn modelId="{94A2BC28-F2CA-7842-B4B8-03D4DF569539}" type="presParOf" srcId="{EBACCC97-7885-7945-B96E-205FD1551C22}" destId="{C3FA23B5-C579-2649-A91C-BAC3DA69FEAA}" srcOrd="0" destOrd="0" presId="urn:microsoft.com/office/officeart/2008/layout/LinedList"/>
    <dgm:cxn modelId="{6D70C459-EE10-8D4A-A598-8358A4811060}" type="presParOf" srcId="{EBACCC97-7885-7945-B96E-205FD1551C22}" destId="{743DDA25-4444-DF42-BAF7-048F9BFF64D1}" srcOrd="1" destOrd="0" presId="urn:microsoft.com/office/officeart/2008/layout/LinedList"/>
    <dgm:cxn modelId="{209DE226-32A1-E74A-AF4B-953E842DF1FA}" type="presParOf" srcId="{743DDA25-4444-DF42-BAF7-048F9BFF64D1}" destId="{4E264016-9E49-C64E-B911-A13507F92A38}" srcOrd="0" destOrd="0" presId="urn:microsoft.com/office/officeart/2008/layout/LinedList"/>
    <dgm:cxn modelId="{8A7A97B3-251D-5B41-9F5E-6ECD5E8D9CEB}" type="presParOf" srcId="{743DDA25-4444-DF42-BAF7-048F9BFF64D1}" destId="{82021750-3A87-6D47-87C6-30E44CCDE68C}" srcOrd="1" destOrd="0" presId="urn:microsoft.com/office/officeart/2008/layout/LinedList"/>
    <dgm:cxn modelId="{F2B6BE33-B048-3B4E-ADEA-FF44100A3D64}" type="presParOf" srcId="{743DDA25-4444-DF42-BAF7-048F9BFF64D1}" destId="{61A22A2B-B439-8046-B89D-382AC8933885}" srcOrd="2" destOrd="0" presId="urn:microsoft.com/office/officeart/2008/layout/LinedList"/>
    <dgm:cxn modelId="{84D65CB4-ABBE-B744-9C27-88D5D4909AA8}" type="presParOf" srcId="{EBACCC97-7885-7945-B96E-205FD1551C22}" destId="{5AFE59CF-8018-4849-B90F-32159275FCBC}" srcOrd="2" destOrd="0" presId="urn:microsoft.com/office/officeart/2008/layout/LinedList"/>
    <dgm:cxn modelId="{92AE2EDA-8CD7-B04C-A04B-07ACDA4C05A8}" type="presParOf" srcId="{EBACCC97-7885-7945-B96E-205FD1551C22}" destId="{0D7B9F81-2155-1947-A47D-534F6A33BD2C}" srcOrd="3" destOrd="0" presId="urn:microsoft.com/office/officeart/2008/layout/LinedList"/>
    <dgm:cxn modelId="{88AD4CED-8062-9A46-B754-A7208DCFF607}" type="presParOf" srcId="{F7AAEC79-37F0-A248-89CD-1BF2762AD45D}" destId="{1ABC0C46-53B0-0E47-B8B7-A197C84D020B}" srcOrd="8" destOrd="0" presId="urn:microsoft.com/office/officeart/2008/layout/LinedList"/>
    <dgm:cxn modelId="{6045BA29-A8F2-D44C-813A-1FA077B873D1}" type="presParOf" srcId="{F7AAEC79-37F0-A248-89CD-1BF2762AD45D}" destId="{7C48EC0A-1EB7-4D49-A3E2-0A04188E8692}" srcOrd="9" destOrd="0" presId="urn:microsoft.com/office/officeart/2008/layout/LinedList"/>
    <dgm:cxn modelId="{EDBF7292-0B36-9F41-AC02-9808234B632B}" type="presParOf" srcId="{7C48EC0A-1EB7-4D49-A3E2-0A04188E8692}" destId="{A09D37C9-E8EE-334F-A522-1629292361B3}" srcOrd="0" destOrd="0" presId="urn:microsoft.com/office/officeart/2008/layout/LinedList"/>
    <dgm:cxn modelId="{F1811DBD-3E24-1D42-B1BB-D81396E46DC2}" type="presParOf" srcId="{7C48EC0A-1EB7-4D49-A3E2-0A04188E8692}" destId="{A0CC070E-E5A4-F042-9937-A3554688AEA0}" srcOrd="1" destOrd="0" presId="urn:microsoft.com/office/officeart/2008/layout/LinedList"/>
    <dgm:cxn modelId="{FBEE5AC0-38C7-E24A-AE84-D04E16C938D8}" type="presParOf" srcId="{A0CC070E-E5A4-F042-9937-A3554688AEA0}" destId="{7289C53F-86D3-A24D-88DC-906B78128AE4}" srcOrd="0" destOrd="0" presId="urn:microsoft.com/office/officeart/2008/layout/LinedList"/>
    <dgm:cxn modelId="{27743E4D-4682-5249-838E-19DDFEC61887}" type="presParOf" srcId="{A0CC070E-E5A4-F042-9937-A3554688AEA0}" destId="{308D20AE-5129-CA44-B515-575B38AFD0FE}" srcOrd="1" destOrd="0" presId="urn:microsoft.com/office/officeart/2008/layout/LinedList"/>
    <dgm:cxn modelId="{4698650A-D82E-D247-82EE-329948867E11}" type="presParOf" srcId="{308D20AE-5129-CA44-B515-575B38AFD0FE}" destId="{83EF4E28-DC82-954A-B32F-8767C53F1D91}" srcOrd="0" destOrd="0" presId="urn:microsoft.com/office/officeart/2008/layout/LinedList"/>
    <dgm:cxn modelId="{06D13B7E-7B01-8542-8A37-FF630E8F43D2}" type="presParOf" srcId="{308D20AE-5129-CA44-B515-575B38AFD0FE}" destId="{D859F3D3-3C7A-6B45-9D88-09FBF08BC656}" srcOrd="1" destOrd="0" presId="urn:microsoft.com/office/officeart/2008/layout/LinedList"/>
    <dgm:cxn modelId="{2AF37678-D949-3949-89B8-6F7D18FB1929}" type="presParOf" srcId="{308D20AE-5129-CA44-B515-575B38AFD0FE}" destId="{8415BBE0-3171-C040-9B9F-AE3EA95D4C9B}" srcOrd="2" destOrd="0" presId="urn:microsoft.com/office/officeart/2008/layout/LinedList"/>
    <dgm:cxn modelId="{7B483D7A-3788-7047-8F2D-D4EFE9BA30A0}" type="presParOf" srcId="{A0CC070E-E5A4-F042-9937-A3554688AEA0}" destId="{056DD979-BF1D-5749-925E-41A803561E92}" srcOrd="2" destOrd="0" presId="urn:microsoft.com/office/officeart/2008/layout/LinedList"/>
    <dgm:cxn modelId="{8346C3C3-3A6B-394F-8C9C-D87CD0A873EC}" type="presParOf" srcId="{A0CC070E-E5A4-F042-9937-A3554688AEA0}" destId="{EB1122C9-41EC-AB4C-A2FE-7E2B38D738BA}" srcOrd="3" destOrd="0" presId="urn:microsoft.com/office/officeart/2008/layout/LinedList"/>
    <dgm:cxn modelId="{4CBA2C1E-EFD0-CF49-8131-D0B1F5AC2C7B}" type="presParOf" srcId="{F7AAEC79-37F0-A248-89CD-1BF2762AD45D}" destId="{C299F925-C9A1-5A40-B376-DF01B6487D7F}" srcOrd="10" destOrd="0" presId="urn:microsoft.com/office/officeart/2008/layout/LinedList"/>
    <dgm:cxn modelId="{98F431F0-F1AB-8A46-A9D6-8982AA10AC7D}" type="presParOf" srcId="{F7AAEC79-37F0-A248-89CD-1BF2762AD45D}" destId="{5EB6585C-216A-8F41-816E-8141FB54439B}" srcOrd="11" destOrd="0" presId="urn:microsoft.com/office/officeart/2008/layout/LinedList"/>
    <dgm:cxn modelId="{A88CC070-D0B5-854D-BD47-E664B6A432C9}" type="presParOf" srcId="{5EB6585C-216A-8F41-816E-8141FB54439B}" destId="{AE7E323E-FE27-CA47-A8CF-A96E1B26C21B}" srcOrd="0" destOrd="0" presId="urn:microsoft.com/office/officeart/2008/layout/LinedList"/>
    <dgm:cxn modelId="{9F16FABC-0FF6-7148-AA75-1D175904B987}" type="presParOf" srcId="{5EB6585C-216A-8F41-816E-8141FB54439B}" destId="{644858B7-81D6-5F47-989D-369721616482}" srcOrd="1" destOrd="0" presId="urn:microsoft.com/office/officeart/2008/layout/LinedList"/>
    <dgm:cxn modelId="{BA2525EE-9388-874E-8229-B8FB43DB4755}" type="presParOf" srcId="{644858B7-81D6-5F47-989D-369721616482}" destId="{2640A875-1FFC-FB42-993F-0E6354DE0982}" srcOrd="0" destOrd="0" presId="urn:microsoft.com/office/officeart/2008/layout/LinedList"/>
    <dgm:cxn modelId="{DB1931AA-F462-A244-83D1-9A434701BF80}" type="presParOf" srcId="{644858B7-81D6-5F47-989D-369721616482}" destId="{1A916102-D93E-6549-AB32-0A700D45C7DC}" srcOrd="1" destOrd="0" presId="urn:microsoft.com/office/officeart/2008/layout/LinedList"/>
    <dgm:cxn modelId="{6551E95A-686E-BC4C-8A27-06328DE78786}" type="presParOf" srcId="{1A916102-D93E-6549-AB32-0A700D45C7DC}" destId="{B3AB647B-770F-5A45-A251-2C3F68A39541}" srcOrd="0" destOrd="0" presId="urn:microsoft.com/office/officeart/2008/layout/LinedList"/>
    <dgm:cxn modelId="{63FD89D2-3054-2B45-94A7-855FF0E910E9}" type="presParOf" srcId="{1A916102-D93E-6549-AB32-0A700D45C7DC}" destId="{257299B5-9698-D146-B654-32C66A5DB171}" srcOrd="1" destOrd="0" presId="urn:microsoft.com/office/officeart/2008/layout/LinedList"/>
    <dgm:cxn modelId="{1A6590BB-22B2-BF45-912E-A052CB4EAA93}" type="presParOf" srcId="{1A916102-D93E-6549-AB32-0A700D45C7DC}" destId="{89CC43FB-2A57-5741-AFD5-D67F3B40069A}" srcOrd="2" destOrd="0" presId="urn:microsoft.com/office/officeart/2008/layout/LinedList"/>
    <dgm:cxn modelId="{B00A0EFA-7F42-1B49-9554-78823568F5F9}" type="presParOf" srcId="{644858B7-81D6-5F47-989D-369721616482}" destId="{3036FAFD-2F2D-4F4D-8288-BFD35BE46A36}" srcOrd="2" destOrd="0" presId="urn:microsoft.com/office/officeart/2008/layout/LinedList"/>
    <dgm:cxn modelId="{F3F674FC-2889-CF4E-AE83-B286674C2E6D}" type="presParOf" srcId="{644858B7-81D6-5F47-989D-369721616482}" destId="{A263EDE7-9A6E-F14F-BB87-57B14D522CD3}"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20670FF-1160-234D-82E1-DAFC52409914}"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561F8B37-51E2-B34B-A599-82E5311D7767}">
      <dgm:prSet/>
      <dgm:spPr/>
      <dgm:t>
        <a:bodyPr/>
        <a:lstStyle/>
        <a:p>
          <a:pPr rtl="0"/>
          <a:r>
            <a:rPr lang="en-US" smtClean="0"/>
            <a:t>Perspective</a:t>
          </a:r>
          <a:endParaRPr lang="en-US"/>
        </a:p>
      </dgm:t>
    </dgm:pt>
    <dgm:pt modelId="{138BB1E5-1AFF-9F4D-952A-23FA65C62CBC}" type="parTrans" cxnId="{0AE3E7DB-AFA8-1B43-978B-06292AFD2300}">
      <dgm:prSet/>
      <dgm:spPr/>
      <dgm:t>
        <a:bodyPr/>
        <a:lstStyle/>
        <a:p>
          <a:endParaRPr lang="en-US"/>
        </a:p>
      </dgm:t>
    </dgm:pt>
    <dgm:pt modelId="{BABC225B-4B46-774D-853A-6828CBFFCBB0}" type="sibTrans" cxnId="{0AE3E7DB-AFA8-1B43-978B-06292AFD2300}">
      <dgm:prSet/>
      <dgm:spPr/>
      <dgm:t>
        <a:bodyPr/>
        <a:lstStyle/>
        <a:p>
          <a:endParaRPr lang="en-US"/>
        </a:p>
      </dgm:t>
    </dgm:pt>
    <dgm:pt modelId="{88C5AD63-E7CD-0B4D-A70D-26C222F24F53}">
      <dgm:prSet/>
      <dgm:spPr/>
      <dgm:t>
        <a:bodyPr/>
        <a:lstStyle/>
        <a:p>
          <a:pPr rtl="0"/>
          <a:r>
            <a:rPr lang="en-US" smtClean="0"/>
            <a:t>Evolutionary Perspective</a:t>
          </a:r>
          <a:endParaRPr lang="en-US"/>
        </a:p>
      </dgm:t>
    </dgm:pt>
    <dgm:pt modelId="{C21C8C25-B95F-BB49-BE1B-A40DB3FE08CA}" type="parTrans" cxnId="{80A25F6B-B01F-6543-AAC5-5E07DB93684D}">
      <dgm:prSet/>
      <dgm:spPr/>
      <dgm:t>
        <a:bodyPr/>
        <a:lstStyle/>
        <a:p>
          <a:endParaRPr lang="en-US"/>
        </a:p>
      </dgm:t>
    </dgm:pt>
    <dgm:pt modelId="{F144A153-469D-8847-B80D-1CA57C85CC6A}" type="sibTrans" cxnId="{80A25F6B-B01F-6543-AAC5-5E07DB93684D}">
      <dgm:prSet/>
      <dgm:spPr/>
      <dgm:t>
        <a:bodyPr/>
        <a:lstStyle/>
        <a:p>
          <a:endParaRPr lang="en-US"/>
        </a:p>
      </dgm:t>
    </dgm:pt>
    <dgm:pt modelId="{955CF9DF-6AF4-814D-9FF3-512536878759}">
      <dgm:prSet/>
      <dgm:spPr/>
      <dgm:t>
        <a:bodyPr/>
        <a:lstStyle/>
        <a:p>
          <a:pPr rtl="0"/>
          <a:r>
            <a:rPr lang="en-US" smtClean="0"/>
            <a:t>Theorist</a:t>
          </a:r>
          <a:endParaRPr lang="en-US"/>
        </a:p>
      </dgm:t>
    </dgm:pt>
    <dgm:pt modelId="{0B99AB05-9456-7B47-A5AF-DC44F269B22A}" type="parTrans" cxnId="{93473375-E7E5-C842-B29A-9749379F8348}">
      <dgm:prSet/>
      <dgm:spPr/>
      <dgm:t>
        <a:bodyPr/>
        <a:lstStyle/>
        <a:p>
          <a:endParaRPr lang="en-US"/>
        </a:p>
      </dgm:t>
    </dgm:pt>
    <dgm:pt modelId="{FA822DC1-9E63-6748-8F1A-710D973E0BA2}" type="sibTrans" cxnId="{93473375-E7E5-C842-B29A-9749379F8348}">
      <dgm:prSet/>
      <dgm:spPr/>
      <dgm:t>
        <a:bodyPr/>
        <a:lstStyle/>
        <a:p>
          <a:endParaRPr lang="en-US"/>
        </a:p>
      </dgm:t>
    </dgm:pt>
    <dgm:pt modelId="{562A18A9-1A06-C54F-9A15-25E8CC02AA91}">
      <dgm:prSet/>
      <dgm:spPr/>
      <dgm:t>
        <a:bodyPr/>
        <a:lstStyle/>
        <a:p>
          <a:pPr rtl="0"/>
          <a:r>
            <a:rPr lang="en-US" smtClean="0"/>
            <a:t>Charles Darwin/Konrad Lorenz</a:t>
          </a:r>
          <a:endParaRPr lang="en-US"/>
        </a:p>
      </dgm:t>
    </dgm:pt>
    <dgm:pt modelId="{3DB47B6A-DA64-B847-8B74-26039DE314E3}" type="parTrans" cxnId="{34232437-325F-264A-9193-056D2527AB47}">
      <dgm:prSet/>
      <dgm:spPr/>
      <dgm:t>
        <a:bodyPr/>
        <a:lstStyle/>
        <a:p>
          <a:endParaRPr lang="en-US"/>
        </a:p>
      </dgm:t>
    </dgm:pt>
    <dgm:pt modelId="{DD3278EA-C731-054F-A0F3-90E43C32F6AF}" type="sibTrans" cxnId="{34232437-325F-264A-9193-056D2527AB47}">
      <dgm:prSet/>
      <dgm:spPr/>
      <dgm:t>
        <a:bodyPr/>
        <a:lstStyle/>
        <a:p>
          <a:endParaRPr lang="en-US"/>
        </a:p>
      </dgm:t>
    </dgm:pt>
    <dgm:pt modelId="{766EABCB-06B1-A740-9AAD-10DBCEFDFC85}">
      <dgm:prSet/>
      <dgm:spPr/>
      <dgm:t>
        <a:bodyPr/>
        <a:lstStyle/>
        <a:p>
          <a:pPr rtl="0"/>
          <a:r>
            <a:rPr lang="en-US" smtClean="0"/>
            <a:t>What develops</a:t>
          </a:r>
          <a:endParaRPr lang="en-US"/>
        </a:p>
      </dgm:t>
    </dgm:pt>
    <dgm:pt modelId="{FAFF63D2-D028-D14E-B67E-296C6C22C12D}" type="parTrans" cxnId="{74E02260-7A11-384E-A4AC-D1B532403D3D}">
      <dgm:prSet/>
      <dgm:spPr/>
      <dgm:t>
        <a:bodyPr/>
        <a:lstStyle/>
        <a:p>
          <a:endParaRPr lang="en-US"/>
        </a:p>
      </dgm:t>
    </dgm:pt>
    <dgm:pt modelId="{D8011A7E-92F6-E546-A3A3-48BB587662F5}" type="sibTrans" cxnId="{74E02260-7A11-384E-A4AC-D1B532403D3D}">
      <dgm:prSet/>
      <dgm:spPr/>
      <dgm:t>
        <a:bodyPr/>
        <a:lstStyle/>
        <a:p>
          <a:endParaRPr lang="en-US"/>
        </a:p>
      </dgm:t>
    </dgm:pt>
    <dgm:pt modelId="{ABD40B5B-7638-4F42-87B9-439B9F66C3D0}">
      <dgm:prSet/>
      <dgm:spPr/>
      <dgm:t>
        <a:bodyPr/>
        <a:lstStyle/>
        <a:p>
          <a:pPr rtl="0"/>
          <a:r>
            <a:rPr lang="en-US" smtClean="0"/>
            <a:t>Through a process of natural selection traits in a species that are adaptive to its environment are creative</a:t>
          </a:r>
          <a:endParaRPr lang="en-US"/>
        </a:p>
      </dgm:t>
    </dgm:pt>
    <dgm:pt modelId="{20C8BC71-55DC-094F-97DF-0FE28082BA41}" type="parTrans" cxnId="{97A01B8A-8D81-314E-BD9B-B2B17EAC4264}">
      <dgm:prSet/>
      <dgm:spPr/>
      <dgm:t>
        <a:bodyPr/>
        <a:lstStyle/>
        <a:p>
          <a:endParaRPr lang="en-US"/>
        </a:p>
      </dgm:t>
    </dgm:pt>
    <dgm:pt modelId="{FF73CC05-C013-5240-89B5-1216754ED153}" type="sibTrans" cxnId="{97A01B8A-8D81-314E-BD9B-B2B17EAC4264}">
      <dgm:prSet/>
      <dgm:spPr/>
      <dgm:t>
        <a:bodyPr/>
        <a:lstStyle/>
        <a:p>
          <a:endParaRPr lang="en-US"/>
        </a:p>
      </dgm:t>
    </dgm:pt>
    <dgm:pt modelId="{0FEBE53B-62CB-E84C-B0D4-BAA661C6CCB1}">
      <dgm:prSet/>
      <dgm:spPr/>
      <dgm:t>
        <a:bodyPr/>
        <a:lstStyle/>
        <a:p>
          <a:pPr rtl="0"/>
          <a:r>
            <a:rPr lang="en-US" smtClean="0"/>
            <a:t>How development proceeds</a:t>
          </a:r>
          <a:endParaRPr lang="en-US"/>
        </a:p>
      </dgm:t>
    </dgm:pt>
    <dgm:pt modelId="{032BEFBA-6E16-5F4A-A717-42DC042DFE53}" type="parTrans" cxnId="{5D9D00E1-1F05-FB46-B3D3-66E2B94D4A90}">
      <dgm:prSet/>
      <dgm:spPr/>
      <dgm:t>
        <a:bodyPr/>
        <a:lstStyle/>
        <a:p>
          <a:endParaRPr lang="en-US"/>
        </a:p>
      </dgm:t>
    </dgm:pt>
    <dgm:pt modelId="{EDE003D4-B640-B343-9352-6C25A44FD9FF}" type="sibTrans" cxnId="{5D9D00E1-1F05-FB46-B3D3-66E2B94D4A90}">
      <dgm:prSet/>
      <dgm:spPr/>
      <dgm:t>
        <a:bodyPr/>
        <a:lstStyle/>
        <a:p>
          <a:endParaRPr lang="en-US"/>
        </a:p>
      </dgm:t>
    </dgm:pt>
    <dgm:pt modelId="{8FFD94E8-2A7E-254C-A512-F93F44FAB798}">
      <dgm:prSet/>
      <dgm:spPr/>
      <dgm:t>
        <a:bodyPr/>
        <a:lstStyle/>
        <a:p>
          <a:pPr rtl="0"/>
          <a:r>
            <a:rPr lang="en-US" smtClean="0"/>
            <a:t>Behavior is result of genetic inheritance from ancestors</a:t>
          </a:r>
          <a:endParaRPr lang="en-US"/>
        </a:p>
      </dgm:t>
    </dgm:pt>
    <dgm:pt modelId="{A34C5300-4727-C44D-A8CE-AEC007EFAA11}" type="parTrans" cxnId="{C179CF3C-4920-5B4F-9DFD-D6CB33D6065B}">
      <dgm:prSet/>
      <dgm:spPr/>
      <dgm:t>
        <a:bodyPr/>
        <a:lstStyle/>
        <a:p>
          <a:endParaRPr lang="en-US"/>
        </a:p>
      </dgm:t>
    </dgm:pt>
    <dgm:pt modelId="{451CCDD5-F737-FC4E-A848-36CB931C701A}" type="sibTrans" cxnId="{C179CF3C-4920-5B4F-9DFD-D6CB33D6065B}">
      <dgm:prSet/>
      <dgm:spPr/>
      <dgm:t>
        <a:bodyPr/>
        <a:lstStyle/>
        <a:p>
          <a:endParaRPr lang="en-US"/>
        </a:p>
      </dgm:t>
    </dgm:pt>
    <dgm:pt modelId="{ACDBA43C-DC04-7647-991E-02A4E20B77D0}">
      <dgm:prSet/>
      <dgm:spPr/>
      <dgm:t>
        <a:bodyPr/>
        <a:lstStyle/>
        <a:p>
          <a:pPr rtl="0"/>
          <a:r>
            <a:rPr lang="en-US" smtClean="0"/>
            <a:t>Principles</a:t>
          </a:r>
          <a:endParaRPr lang="en-US"/>
        </a:p>
      </dgm:t>
    </dgm:pt>
    <dgm:pt modelId="{2434137D-E910-1846-9D4C-D982E395C6CE}" type="parTrans" cxnId="{7FAAA542-FFFE-C946-B8A7-13FC486ACBF1}">
      <dgm:prSet/>
      <dgm:spPr/>
      <dgm:t>
        <a:bodyPr/>
        <a:lstStyle/>
        <a:p>
          <a:endParaRPr lang="en-US"/>
        </a:p>
      </dgm:t>
    </dgm:pt>
    <dgm:pt modelId="{AB7F6F79-C8B9-8E4E-AAEB-E585FD4C75E4}" type="sibTrans" cxnId="{7FAAA542-FFFE-C946-B8A7-13FC486ACBF1}">
      <dgm:prSet/>
      <dgm:spPr/>
      <dgm:t>
        <a:bodyPr/>
        <a:lstStyle/>
        <a:p>
          <a:endParaRPr lang="en-US"/>
        </a:p>
      </dgm:t>
    </dgm:pt>
    <dgm:pt modelId="{BFC5F443-DC7A-7E41-A012-5CE43B929D6B}">
      <dgm:prSet/>
      <dgm:spPr/>
      <dgm:t>
        <a:bodyPr/>
        <a:lstStyle/>
        <a:p>
          <a:pPr rtl="0"/>
          <a:r>
            <a:rPr lang="en-US" smtClean="0"/>
            <a:t>Ethological influence (examines ways in which biological makeup affects behavior)</a:t>
          </a:r>
          <a:endParaRPr lang="en-US"/>
        </a:p>
      </dgm:t>
    </dgm:pt>
    <dgm:pt modelId="{FBA12645-0711-D94A-9D0D-1A65F7D81F24}" type="parTrans" cxnId="{098CD376-8B54-E74E-9F71-7B849AE7ED3C}">
      <dgm:prSet/>
      <dgm:spPr/>
      <dgm:t>
        <a:bodyPr/>
        <a:lstStyle/>
        <a:p>
          <a:endParaRPr lang="en-US"/>
        </a:p>
      </dgm:t>
    </dgm:pt>
    <dgm:pt modelId="{F192348B-5008-A844-84B4-7148E9431599}" type="sibTrans" cxnId="{098CD376-8B54-E74E-9F71-7B849AE7ED3C}">
      <dgm:prSet/>
      <dgm:spPr/>
      <dgm:t>
        <a:bodyPr/>
        <a:lstStyle/>
        <a:p>
          <a:endParaRPr lang="en-US"/>
        </a:p>
      </dgm:t>
    </dgm:pt>
    <dgm:pt modelId="{9A938147-1FEC-1F44-9EF3-C97B59D91894}">
      <dgm:prSet/>
      <dgm:spPr/>
      <dgm:t>
        <a:bodyPr/>
        <a:lstStyle/>
        <a:p>
          <a:pPr rtl="0"/>
          <a:r>
            <a:rPr lang="en-US" smtClean="0"/>
            <a:t>Other key terms</a:t>
          </a:r>
          <a:endParaRPr lang="en-US"/>
        </a:p>
      </dgm:t>
    </dgm:pt>
    <dgm:pt modelId="{8A2A5C01-7C0D-8D47-9753-A20562836BB0}" type="parTrans" cxnId="{11755EEB-791B-5645-8958-76C737ECF235}">
      <dgm:prSet/>
      <dgm:spPr/>
      <dgm:t>
        <a:bodyPr/>
        <a:lstStyle/>
        <a:p>
          <a:endParaRPr lang="en-US"/>
        </a:p>
      </dgm:t>
    </dgm:pt>
    <dgm:pt modelId="{F8270466-3A67-0443-A302-56F85E75DD5F}" type="sibTrans" cxnId="{11755EEB-791B-5645-8958-76C737ECF235}">
      <dgm:prSet/>
      <dgm:spPr/>
      <dgm:t>
        <a:bodyPr/>
        <a:lstStyle/>
        <a:p>
          <a:endParaRPr lang="en-US"/>
        </a:p>
      </dgm:t>
    </dgm:pt>
    <dgm:pt modelId="{875F43FB-A555-1947-BA12-39D0EDFE6AA5}">
      <dgm:prSet/>
      <dgm:spPr/>
      <dgm:t>
        <a:bodyPr/>
        <a:lstStyle/>
        <a:p>
          <a:pPr rtl="0"/>
          <a:r>
            <a:rPr lang="en-US" smtClean="0"/>
            <a:t>Behavioral genetics; relationship to psychological disorders (e.g., schizophrenia)</a:t>
          </a:r>
          <a:endParaRPr lang="en-US"/>
        </a:p>
      </dgm:t>
    </dgm:pt>
    <dgm:pt modelId="{B99D834F-B656-C34F-9108-7EF749447F6E}" type="parTrans" cxnId="{B791F94C-635E-9E4A-B3F1-6443ED642426}">
      <dgm:prSet/>
      <dgm:spPr/>
      <dgm:t>
        <a:bodyPr/>
        <a:lstStyle/>
        <a:p>
          <a:endParaRPr lang="en-US"/>
        </a:p>
      </dgm:t>
    </dgm:pt>
    <dgm:pt modelId="{88153A6A-2436-0045-A907-37966DE03105}" type="sibTrans" cxnId="{B791F94C-635E-9E4A-B3F1-6443ED642426}">
      <dgm:prSet/>
      <dgm:spPr/>
      <dgm:t>
        <a:bodyPr/>
        <a:lstStyle/>
        <a:p>
          <a:endParaRPr lang="en-US"/>
        </a:p>
      </dgm:t>
    </dgm:pt>
    <dgm:pt modelId="{41DBC345-DFD3-CC4E-BA52-1E849C9AA9D4}" type="pres">
      <dgm:prSet presAssocID="{420670FF-1160-234D-82E1-DAFC52409914}" presName="vert0" presStyleCnt="0">
        <dgm:presLayoutVars>
          <dgm:dir/>
          <dgm:animOne val="branch"/>
          <dgm:animLvl val="lvl"/>
        </dgm:presLayoutVars>
      </dgm:prSet>
      <dgm:spPr/>
      <dgm:t>
        <a:bodyPr/>
        <a:lstStyle/>
        <a:p>
          <a:endParaRPr lang="en-US"/>
        </a:p>
      </dgm:t>
    </dgm:pt>
    <dgm:pt modelId="{2D7495E4-14CB-114E-8017-E1CADEE76B4E}" type="pres">
      <dgm:prSet presAssocID="{561F8B37-51E2-B34B-A599-82E5311D7767}" presName="thickLine" presStyleLbl="alignNode1" presStyleIdx="0" presStyleCnt="6"/>
      <dgm:spPr/>
    </dgm:pt>
    <dgm:pt modelId="{15C13B3A-885C-3842-9BE3-B571C5D7C753}" type="pres">
      <dgm:prSet presAssocID="{561F8B37-51E2-B34B-A599-82E5311D7767}" presName="horz1" presStyleCnt="0"/>
      <dgm:spPr/>
    </dgm:pt>
    <dgm:pt modelId="{58519245-3C41-9A4C-B39E-D7998E135B22}" type="pres">
      <dgm:prSet presAssocID="{561F8B37-51E2-B34B-A599-82E5311D7767}" presName="tx1" presStyleLbl="revTx" presStyleIdx="0" presStyleCnt="12"/>
      <dgm:spPr/>
      <dgm:t>
        <a:bodyPr/>
        <a:lstStyle/>
        <a:p>
          <a:endParaRPr lang="en-US"/>
        </a:p>
      </dgm:t>
    </dgm:pt>
    <dgm:pt modelId="{CDF8911A-B7CE-2546-B82E-3EFAD7779FDC}" type="pres">
      <dgm:prSet presAssocID="{561F8B37-51E2-B34B-A599-82E5311D7767}" presName="vert1" presStyleCnt="0"/>
      <dgm:spPr/>
    </dgm:pt>
    <dgm:pt modelId="{E984A455-8F97-8043-A76A-B1DCFC2232B1}" type="pres">
      <dgm:prSet presAssocID="{88C5AD63-E7CD-0B4D-A70D-26C222F24F53}" presName="vertSpace2a" presStyleCnt="0"/>
      <dgm:spPr/>
    </dgm:pt>
    <dgm:pt modelId="{DA44B1C3-D366-2F47-A028-A10CA99AB1AA}" type="pres">
      <dgm:prSet presAssocID="{88C5AD63-E7CD-0B4D-A70D-26C222F24F53}" presName="horz2" presStyleCnt="0"/>
      <dgm:spPr/>
    </dgm:pt>
    <dgm:pt modelId="{8B0F3C5C-4B8B-6F47-A497-01393C95E852}" type="pres">
      <dgm:prSet presAssocID="{88C5AD63-E7CD-0B4D-A70D-26C222F24F53}" presName="horzSpace2" presStyleCnt="0"/>
      <dgm:spPr/>
    </dgm:pt>
    <dgm:pt modelId="{3129C2D8-2116-9F46-98B3-290A0FE0D614}" type="pres">
      <dgm:prSet presAssocID="{88C5AD63-E7CD-0B4D-A70D-26C222F24F53}" presName="tx2" presStyleLbl="revTx" presStyleIdx="1" presStyleCnt="12"/>
      <dgm:spPr/>
      <dgm:t>
        <a:bodyPr/>
        <a:lstStyle/>
        <a:p>
          <a:endParaRPr lang="en-US"/>
        </a:p>
      </dgm:t>
    </dgm:pt>
    <dgm:pt modelId="{50CFA92B-05AB-EE4E-B253-4EAAF8FD2AA2}" type="pres">
      <dgm:prSet presAssocID="{88C5AD63-E7CD-0B4D-A70D-26C222F24F53}" presName="vert2" presStyleCnt="0"/>
      <dgm:spPr/>
    </dgm:pt>
    <dgm:pt modelId="{EE53D188-85A3-9C4F-9BF7-DA4E1A0AC9DB}" type="pres">
      <dgm:prSet presAssocID="{88C5AD63-E7CD-0B4D-A70D-26C222F24F53}" presName="thinLine2b" presStyleLbl="callout" presStyleIdx="0" presStyleCnt="6"/>
      <dgm:spPr/>
    </dgm:pt>
    <dgm:pt modelId="{664B8435-E5C9-514D-A6E2-FF788E567F72}" type="pres">
      <dgm:prSet presAssocID="{88C5AD63-E7CD-0B4D-A70D-26C222F24F53}" presName="vertSpace2b" presStyleCnt="0"/>
      <dgm:spPr/>
    </dgm:pt>
    <dgm:pt modelId="{C28D8F13-98B4-9D4B-8E92-8C23D93706F9}" type="pres">
      <dgm:prSet presAssocID="{955CF9DF-6AF4-814D-9FF3-512536878759}" presName="thickLine" presStyleLbl="alignNode1" presStyleIdx="1" presStyleCnt="6"/>
      <dgm:spPr/>
    </dgm:pt>
    <dgm:pt modelId="{E0129C07-4416-3F45-899D-635A4A8C5758}" type="pres">
      <dgm:prSet presAssocID="{955CF9DF-6AF4-814D-9FF3-512536878759}" presName="horz1" presStyleCnt="0"/>
      <dgm:spPr/>
    </dgm:pt>
    <dgm:pt modelId="{C5995859-B3AF-854B-B618-977F9B956CFA}" type="pres">
      <dgm:prSet presAssocID="{955CF9DF-6AF4-814D-9FF3-512536878759}" presName="tx1" presStyleLbl="revTx" presStyleIdx="2" presStyleCnt="12"/>
      <dgm:spPr/>
      <dgm:t>
        <a:bodyPr/>
        <a:lstStyle/>
        <a:p>
          <a:endParaRPr lang="en-US"/>
        </a:p>
      </dgm:t>
    </dgm:pt>
    <dgm:pt modelId="{77468247-B976-7F48-8B2A-6647B0767D63}" type="pres">
      <dgm:prSet presAssocID="{955CF9DF-6AF4-814D-9FF3-512536878759}" presName="vert1" presStyleCnt="0"/>
      <dgm:spPr/>
    </dgm:pt>
    <dgm:pt modelId="{827E0AA2-C1B7-8543-BE81-39BE922626E6}" type="pres">
      <dgm:prSet presAssocID="{562A18A9-1A06-C54F-9A15-25E8CC02AA91}" presName="vertSpace2a" presStyleCnt="0"/>
      <dgm:spPr/>
    </dgm:pt>
    <dgm:pt modelId="{75041466-AF64-DB4A-98AC-2EA885E4A999}" type="pres">
      <dgm:prSet presAssocID="{562A18A9-1A06-C54F-9A15-25E8CC02AA91}" presName="horz2" presStyleCnt="0"/>
      <dgm:spPr/>
    </dgm:pt>
    <dgm:pt modelId="{DCB31CDF-6150-904E-B503-5063F0333300}" type="pres">
      <dgm:prSet presAssocID="{562A18A9-1A06-C54F-9A15-25E8CC02AA91}" presName="horzSpace2" presStyleCnt="0"/>
      <dgm:spPr/>
    </dgm:pt>
    <dgm:pt modelId="{A92EB69C-BBBC-494B-B6AE-6D4E0F247FF7}" type="pres">
      <dgm:prSet presAssocID="{562A18A9-1A06-C54F-9A15-25E8CC02AA91}" presName="tx2" presStyleLbl="revTx" presStyleIdx="3" presStyleCnt="12"/>
      <dgm:spPr/>
      <dgm:t>
        <a:bodyPr/>
        <a:lstStyle/>
        <a:p>
          <a:endParaRPr lang="en-US"/>
        </a:p>
      </dgm:t>
    </dgm:pt>
    <dgm:pt modelId="{8A7C267A-548C-4D4A-8C97-225E2EAF046D}" type="pres">
      <dgm:prSet presAssocID="{562A18A9-1A06-C54F-9A15-25E8CC02AA91}" presName="vert2" presStyleCnt="0"/>
      <dgm:spPr/>
    </dgm:pt>
    <dgm:pt modelId="{BFCCF4E9-75E9-0549-81F0-BCB32E7A94B8}" type="pres">
      <dgm:prSet presAssocID="{562A18A9-1A06-C54F-9A15-25E8CC02AA91}" presName="thinLine2b" presStyleLbl="callout" presStyleIdx="1" presStyleCnt="6"/>
      <dgm:spPr/>
    </dgm:pt>
    <dgm:pt modelId="{D3C3E464-061B-0147-A135-CD7587408783}" type="pres">
      <dgm:prSet presAssocID="{562A18A9-1A06-C54F-9A15-25E8CC02AA91}" presName="vertSpace2b" presStyleCnt="0"/>
      <dgm:spPr/>
    </dgm:pt>
    <dgm:pt modelId="{CA495019-84A8-AD4B-B74F-225A1F92F8AC}" type="pres">
      <dgm:prSet presAssocID="{766EABCB-06B1-A740-9AAD-10DBCEFDFC85}" presName="thickLine" presStyleLbl="alignNode1" presStyleIdx="2" presStyleCnt="6"/>
      <dgm:spPr/>
    </dgm:pt>
    <dgm:pt modelId="{8DFE1135-F2DC-EA49-8B2A-55D2CFDA3948}" type="pres">
      <dgm:prSet presAssocID="{766EABCB-06B1-A740-9AAD-10DBCEFDFC85}" presName="horz1" presStyleCnt="0"/>
      <dgm:spPr/>
    </dgm:pt>
    <dgm:pt modelId="{47860D3D-7B64-8049-ADC1-217B9C175699}" type="pres">
      <dgm:prSet presAssocID="{766EABCB-06B1-A740-9AAD-10DBCEFDFC85}" presName="tx1" presStyleLbl="revTx" presStyleIdx="4" presStyleCnt="12"/>
      <dgm:spPr/>
      <dgm:t>
        <a:bodyPr/>
        <a:lstStyle/>
        <a:p>
          <a:endParaRPr lang="en-US"/>
        </a:p>
      </dgm:t>
    </dgm:pt>
    <dgm:pt modelId="{FAC00695-FC9A-4C44-8644-15EDDBCCB05F}" type="pres">
      <dgm:prSet presAssocID="{766EABCB-06B1-A740-9AAD-10DBCEFDFC85}" presName="vert1" presStyleCnt="0"/>
      <dgm:spPr/>
    </dgm:pt>
    <dgm:pt modelId="{1AB15273-AE67-1049-827C-0762A8FE8BEC}" type="pres">
      <dgm:prSet presAssocID="{ABD40B5B-7638-4F42-87B9-439B9F66C3D0}" presName="vertSpace2a" presStyleCnt="0"/>
      <dgm:spPr/>
    </dgm:pt>
    <dgm:pt modelId="{76578F52-018E-8C4C-A249-317A0E942F3A}" type="pres">
      <dgm:prSet presAssocID="{ABD40B5B-7638-4F42-87B9-439B9F66C3D0}" presName="horz2" presStyleCnt="0"/>
      <dgm:spPr/>
    </dgm:pt>
    <dgm:pt modelId="{08D92176-2278-AB40-95EB-D966661E78A8}" type="pres">
      <dgm:prSet presAssocID="{ABD40B5B-7638-4F42-87B9-439B9F66C3D0}" presName="horzSpace2" presStyleCnt="0"/>
      <dgm:spPr/>
    </dgm:pt>
    <dgm:pt modelId="{1D9CBEBC-54FD-BA48-A76C-3A9727AFEE4F}" type="pres">
      <dgm:prSet presAssocID="{ABD40B5B-7638-4F42-87B9-439B9F66C3D0}" presName="tx2" presStyleLbl="revTx" presStyleIdx="5" presStyleCnt="12"/>
      <dgm:spPr/>
      <dgm:t>
        <a:bodyPr/>
        <a:lstStyle/>
        <a:p>
          <a:endParaRPr lang="en-US"/>
        </a:p>
      </dgm:t>
    </dgm:pt>
    <dgm:pt modelId="{D3DFB0C2-6AEC-7845-B96D-950E81E12541}" type="pres">
      <dgm:prSet presAssocID="{ABD40B5B-7638-4F42-87B9-439B9F66C3D0}" presName="vert2" presStyleCnt="0"/>
      <dgm:spPr/>
    </dgm:pt>
    <dgm:pt modelId="{AE130BAE-F33A-A048-A404-7CFF78958725}" type="pres">
      <dgm:prSet presAssocID="{ABD40B5B-7638-4F42-87B9-439B9F66C3D0}" presName="thinLine2b" presStyleLbl="callout" presStyleIdx="2" presStyleCnt="6"/>
      <dgm:spPr/>
    </dgm:pt>
    <dgm:pt modelId="{7C75AC55-88AD-7240-AD8C-C08692D52BEF}" type="pres">
      <dgm:prSet presAssocID="{ABD40B5B-7638-4F42-87B9-439B9F66C3D0}" presName="vertSpace2b" presStyleCnt="0"/>
      <dgm:spPr/>
    </dgm:pt>
    <dgm:pt modelId="{5AC0171C-BA71-C54C-90CF-982E3BA42797}" type="pres">
      <dgm:prSet presAssocID="{0FEBE53B-62CB-E84C-B0D4-BAA661C6CCB1}" presName="thickLine" presStyleLbl="alignNode1" presStyleIdx="3" presStyleCnt="6"/>
      <dgm:spPr/>
    </dgm:pt>
    <dgm:pt modelId="{D0072917-6168-5447-88C0-FB0D9CA5C09B}" type="pres">
      <dgm:prSet presAssocID="{0FEBE53B-62CB-E84C-B0D4-BAA661C6CCB1}" presName="horz1" presStyleCnt="0"/>
      <dgm:spPr/>
    </dgm:pt>
    <dgm:pt modelId="{8489E6F8-C4F2-9142-A1BB-10B70DB50333}" type="pres">
      <dgm:prSet presAssocID="{0FEBE53B-62CB-E84C-B0D4-BAA661C6CCB1}" presName="tx1" presStyleLbl="revTx" presStyleIdx="6" presStyleCnt="12"/>
      <dgm:spPr/>
      <dgm:t>
        <a:bodyPr/>
        <a:lstStyle/>
        <a:p>
          <a:endParaRPr lang="en-US"/>
        </a:p>
      </dgm:t>
    </dgm:pt>
    <dgm:pt modelId="{6871E348-76DB-0444-B622-9ECB19D99047}" type="pres">
      <dgm:prSet presAssocID="{0FEBE53B-62CB-E84C-B0D4-BAA661C6CCB1}" presName="vert1" presStyleCnt="0"/>
      <dgm:spPr/>
    </dgm:pt>
    <dgm:pt modelId="{DD3EF2FD-F67C-AB42-8AF2-7BA5288EBFBC}" type="pres">
      <dgm:prSet presAssocID="{8FFD94E8-2A7E-254C-A512-F93F44FAB798}" presName="vertSpace2a" presStyleCnt="0"/>
      <dgm:spPr/>
    </dgm:pt>
    <dgm:pt modelId="{524E79AB-647D-6047-9BCA-CB6544BEA715}" type="pres">
      <dgm:prSet presAssocID="{8FFD94E8-2A7E-254C-A512-F93F44FAB798}" presName="horz2" presStyleCnt="0"/>
      <dgm:spPr/>
    </dgm:pt>
    <dgm:pt modelId="{B03FAA5E-0A90-584F-B6C3-E3DCA1D5CBB5}" type="pres">
      <dgm:prSet presAssocID="{8FFD94E8-2A7E-254C-A512-F93F44FAB798}" presName="horzSpace2" presStyleCnt="0"/>
      <dgm:spPr/>
    </dgm:pt>
    <dgm:pt modelId="{E1FC7391-7EEF-4B46-A69E-2B8290C7911B}" type="pres">
      <dgm:prSet presAssocID="{8FFD94E8-2A7E-254C-A512-F93F44FAB798}" presName="tx2" presStyleLbl="revTx" presStyleIdx="7" presStyleCnt="12"/>
      <dgm:spPr/>
      <dgm:t>
        <a:bodyPr/>
        <a:lstStyle/>
        <a:p>
          <a:endParaRPr lang="en-US"/>
        </a:p>
      </dgm:t>
    </dgm:pt>
    <dgm:pt modelId="{5DCAFD80-220D-6041-B9C5-049F2FA8B40C}" type="pres">
      <dgm:prSet presAssocID="{8FFD94E8-2A7E-254C-A512-F93F44FAB798}" presName="vert2" presStyleCnt="0"/>
      <dgm:spPr/>
    </dgm:pt>
    <dgm:pt modelId="{A24E13D8-38D8-CF49-ACAD-64A53D5431D0}" type="pres">
      <dgm:prSet presAssocID="{8FFD94E8-2A7E-254C-A512-F93F44FAB798}" presName="thinLine2b" presStyleLbl="callout" presStyleIdx="3" presStyleCnt="6"/>
      <dgm:spPr/>
    </dgm:pt>
    <dgm:pt modelId="{85E7DF93-B6FD-E94B-BAC1-5B3DB349B78C}" type="pres">
      <dgm:prSet presAssocID="{8FFD94E8-2A7E-254C-A512-F93F44FAB798}" presName="vertSpace2b" presStyleCnt="0"/>
      <dgm:spPr/>
    </dgm:pt>
    <dgm:pt modelId="{117029D4-1601-A144-91FB-4492095408E3}" type="pres">
      <dgm:prSet presAssocID="{ACDBA43C-DC04-7647-991E-02A4E20B77D0}" presName="thickLine" presStyleLbl="alignNode1" presStyleIdx="4" presStyleCnt="6"/>
      <dgm:spPr/>
    </dgm:pt>
    <dgm:pt modelId="{1EB2BE92-14C0-8641-9845-0CB11474E826}" type="pres">
      <dgm:prSet presAssocID="{ACDBA43C-DC04-7647-991E-02A4E20B77D0}" presName="horz1" presStyleCnt="0"/>
      <dgm:spPr/>
    </dgm:pt>
    <dgm:pt modelId="{65931E71-F4CA-1F41-A096-E4CE346A6624}" type="pres">
      <dgm:prSet presAssocID="{ACDBA43C-DC04-7647-991E-02A4E20B77D0}" presName="tx1" presStyleLbl="revTx" presStyleIdx="8" presStyleCnt="12"/>
      <dgm:spPr/>
      <dgm:t>
        <a:bodyPr/>
        <a:lstStyle/>
        <a:p>
          <a:endParaRPr lang="en-US"/>
        </a:p>
      </dgm:t>
    </dgm:pt>
    <dgm:pt modelId="{A6E641D7-E242-8B46-8FC3-2B26C3A16EFF}" type="pres">
      <dgm:prSet presAssocID="{ACDBA43C-DC04-7647-991E-02A4E20B77D0}" presName="vert1" presStyleCnt="0"/>
      <dgm:spPr/>
    </dgm:pt>
    <dgm:pt modelId="{5C0DC3FD-1F0E-0B4D-8836-D074030AC21D}" type="pres">
      <dgm:prSet presAssocID="{BFC5F443-DC7A-7E41-A012-5CE43B929D6B}" presName="vertSpace2a" presStyleCnt="0"/>
      <dgm:spPr/>
    </dgm:pt>
    <dgm:pt modelId="{D576C81E-A23C-7245-BA4C-88CE3F09BBDB}" type="pres">
      <dgm:prSet presAssocID="{BFC5F443-DC7A-7E41-A012-5CE43B929D6B}" presName="horz2" presStyleCnt="0"/>
      <dgm:spPr/>
    </dgm:pt>
    <dgm:pt modelId="{72E5C086-FE40-DE4B-90FA-7554A301548E}" type="pres">
      <dgm:prSet presAssocID="{BFC5F443-DC7A-7E41-A012-5CE43B929D6B}" presName="horzSpace2" presStyleCnt="0"/>
      <dgm:spPr/>
    </dgm:pt>
    <dgm:pt modelId="{D2736846-32A5-B34D-B2C6-2D1BE470AFE2}" type="pres">
      <dgm:prSet presAssocID="{BFC5F443-DC7A-7E41-A012-5CE43B929D6B}" presName="tx2" presStyleLbl="revTx" presStyleIdx="9" presStyleCnt="12"/>
      <dgm:spPr/>
      <dgm:t>
        <a:bodyPr/>
        <a:lstStyle/>
        <a:p>
          <a:endParaRPr lang="en-US"/>
        </a:p>
      </dgm:t>
    </dgm:pt>
    <dgm:pt modelId="{EFBE100F-C63E-8046-9980-9ED75AA74F5B}" type="pres">
      <dgm:prSet presAssocID="{BFC5F443-DC7A-7E41-A012-5CE43B929D6B}" presName="vert2" presStyleCnt="0"/>
      <dgm:spPr/>
    </dgm:pt>
    <dgm:pt modelId="{15674B11-9203-2249-961F-A320559B43E0}" type="pres">
      <dgm:prSet presAssocID="{BFC5F443-DC7A-7E41-A012-5CE43B929D6B}" presName="thinLine2b" presStyleLbl="callout" presStyleIdx="4" presStyleCnt="6"/>
      <dgm:spPr/>
    </dgm:pt>
    <dgm:pt modelId="{4D259D27-E82B-9E4C-9413-07357A232950}" type="pres">
      <dgm:prSet presAssocID="{BFC5F443-DC7A-7E41-A012-5CE43B929D6B}" presName="vertSpace2b" presStyleCnt="0"/>
      <dgm:spPr/>
    </dgm:pt>
    <dgm:pt modelId="{7B2D0EA2-C96A-2D48-9ED7-DEC7EA0E2921}" type="pres">
      <dgm:prSet presAssocID="{9A938147-1FEC-1F44-9EF3-C97B59D91894}" presName="thickLine" presStyleLbl="alignNode1" presStyleIdx="5" presStyleCnt="6"/>
      <dgm:spPr/>
    </dgm:pt>
    <dgm:pt modelId="{D945A33E-2DE9-9441-942C-6151ECF70314}" type="pres">
      <dgm:prSet presAssocID="{9A938147-1FEC-1F44-9EF3-C97B59D91894}" presName="horz1" presStyleCnt="0"/>
      <dgm:spPr/>
    </dgm:pt>
    <dgm:pt modelId="{0004C7F3-655D-664F-A424-232386227F17}" type="pres">
      <dgm:prSet presAssocID="{9A938147-1FEC-1F44-9EF3-C97B59D91894}" presName="tx1" presStyleLbl="revTx" presStyleIdx="10" presStyleCnt="12"/>
      <dgm:spPr/>
      <dgm:t>
        <a:bodyPr/>
        <a:lstStyle/>
        <a:p>
          <a:endParaRPr lang="en-US"/>
        </a:p>
      </dgm:t>
    </dgm:pt>
    <dgm:pt modelId="{F6710FBD-B28A-8746-B0F5-CC10E25C43DA}" type="pres">
      <dgm:prSet presAssocID="{9A938147-1FEC-1F44-9EF3-C97B59D91894}" presName="vert1" presStyleCnt="0"/>
      <dgm:spPr/>
    </dgm:pt>
    <dgm:pt modelId="{E365925E-5A95-E74E-8FB1-E50D310F1FC5}" type="pres">
      <dgm:prSet presAssocID="{875F43FB-A555-1947-BA12-39D0EDFE6AA5}" presName="vertSpace2a" presStyleCnt="0"/>
      <dgm:spPr/>
    </dgm:pt>
    <dgm:pt modelId="{E83A4DE3-A0BF-494B-BC18-6B4B23611687}" type="pres">
      <dgm:prSet presAssocID="{875F43FB-A555-1947-BA12-39D0EDFE6AA5}" presName="horz2" presStyleCnt="0"/>
      <dgm:spPr/>
    </dgm:pt>
    <dgm:pt modelId="{4AE3BA9A-BEB0-8445-B5FC-FAE27E083C50}" type="pres">
      <dgm:prSet presAssocID="{875F43FB-A555-1947-BA12-39D0EDFE6AA5}" presName="horzSpace2" presStyleCnt="0"/>
      <dgm:spPr/>
    </dgm:pt>
    <dgm:pt modelId="{B44A9B10-D3A8-A54C-81CE-6E4FA02E73EF}" type="pres">
      <dgm:prSet presAssocID="{875F43FB-A555-1947-BA12-39D0EDFE6AA5}" presName="tx2" presStyleLbl="revTx" presStyleIdx="11" presStyleCnt="12"/>
      <dgm:spPr/>
      <dgm:t>
        <a:bodyPr/>
        <a:lstStyle/>
        <a:p>
          <a:endParaRPr lang="en-US"/>
        </a:p>
      </dgm:t>
    </dgm:pt>
    <dgm:pt modelId="{659AE7A9-407F-E442-AF85-8F7C3DF1FD6F}" type="pres">
      <dgm:prSet presAssocID="{875F43FB-A555-1947-BA12-39D0EDFE6AA5}" presName="vert2" presStyleCnt="0"/>
      <dgm:spPr/>
    </dgm:pt>
    <dgm:pt modelId="{C6729EA7-8DD7-D04B-B861-6EBA5EF1E2FB}" type="pres">
      <dgm:prSet presAssocID="{875F43FB-A555-1947-BA12-39D0EDFE6AA5}" presName="thinLine2b" presStyleLbl="callout" presStyleIdx="5" presStyleCnt="6"/>
      <dgm:spPr/>
    </dgm:pt>
    <dgm:pt modelId="{6A6EF736-01FB-9F4D-8275-8F5E629EF40A}" type="pres">
      <dgm:prSet presAssocID="{875F43FB-A555-1947-BA12-39D0EDFE6AA5}" presName="vertSpace2b" presStyleCnt="0"/>
      <dgm:spPr/>
    </dgm:pt>
  </dgm:ptLst>
  <dgm:cxnLst>
    <dgm:cxn modelId="{34232437-325F-264A-9193-056D2527AB47}" srcId="{955CF9DF-6AF4-814D-9FF3-512536878759}" destId="{562A18A9-1A06-C54F-9A15-25E8CC02AA91}" srcOrd="0" destOrd="0" parTransId="{3DB47B6A-DA64-B847-8B74-26039DE314E3}" sibTransId="{DD3278EA-C731-054F-A0F3-90E43C32F6AF}"/>
    <dgm:cxn modelId="{93473375-E7E5-C842-B29A-9749379F8348}" srcId="{420670FF-1160-234D-82E1-DAFC52409914}" destId="{955CF9DF-6AF4-814D-9FF3-512536878759}" srcOrd="1" destOrd="0" parTransId="{0B99AB05-9456-7B47-A5AF-DC44F269B22A}" sibTransId="{FA822DC1-9E63-6748-8F1A-710D973E0BA2}"/>
    <dgm:cxn modelId="{1C320F29-78F6-604A-81C1-3BF513D507FF}" type="presOf" srcId="{0FEBE53B-62CB-E84C-B0D4-BAA661C6CCB1}" destId="{8489E6F8-C4F2-9142-A1BB-10B70DB50333}" srcOrd="0" destOrd="0" presId="urn:microsoft.com/office/officeart/2008/layout/LinedList"/>
    <dgm:cxn modelId="{0F367FC7-D7BC-5F42-BD58-DEDB3AE3D891}" type="presOf" srcId="{766EABCB-06B1-A740-9AAD-10DBCEFDFC85}" destId="{47860D3D-7B64-8049-ADC1-217B9C175699}" srcOrd="0" destOrd="0" presId="urn:microsoft.com/office/officeart/2008/layout/LinedList"/>
    <dgm:cxn modelId="{0AE3E7DB-AFA8-1B43-978B-06292AFD2300}" srcId="{420670FF-1160-234D-82E1-DAFC52409914}" destId="{561F8B37-51E2-B34B-A599-82E5311D7767}" srcOrd="0" destOrd="0" parTransId="{138BB1E5-1AFF-9F4D-952A-23FA65C62CBC}" sibTransId="{BABC225B-4B46-774D-853A-6828CBFFCBB0}"/>
    <dgm:cxn modelId="{314815BE-9527-FD47-8935-BB578AA7C031}" type="presOf" srcId="{420670FF-1160-234D-82E1-DAFC52409914}" destId="{41DBC345-DFD3-CC4E-BA52-1E849C9AA9D4}" srcOrd="0" destOrd="0" presId="urn:microsoft.com/office/officeart/2008/layout/LinedList"/>
    <dgm:cxn modelId="{B791F94C-635E-9E4A-B3F1-6443ED642426}" srcId="{9A938147-1FEC-1F44-9EF3-C97B59D91894}" destId="{875F43FB-A555-1947-BA12-39D0EDFE6AA5}" srcOrd="0" destOrd="0" parTransId="{B99D834F-B656-C34F-9108-7EF749447F6E}" sibTransId="{88153A6A-2436-0045-A907-37966DE03105}"/>
    <dgm:cxn modelId="{7FAAA542-FFFE-C946-B8A7-13FC486ACBF1}" srcId="{420670FF-1160-234D-82E1-DAFC52409914}" destId="{ACDBA43C-DC04-7647-991E-02A4E20B77D0}" srcOrd="4" destOrd="0" parTransId="{2434137D-E910-1846-9D4C-D982E395C6CE}" sibTransId="{AB7F6F79-C8B9-8E4E-AAEB-E585FD4C75E4}"/>
    <dgm:cxn modelId="{053C085F-66B6-BC43-B9A2-B10D61967EF1}" type="presOf" srcId="{562A18A9-1A06-C54F-9A15-25E8CC02AA91}" destId="{A92EB69C-BBBC-494B-B6AE-6D4E0F247FF7}" srcOrd="0" destOrd="0" presId="urn:microsoft.com/office/officeart/2008/layout/LinedList"/>
    <dgm:cxn modelId="{955977D8-DDE4-AF4B-A595-F157D44E4087}" type="presOf" srcId="{ACDBA43C-DC04-7647-991E-02A4E20B77D0}" destId="{65931E71-F4CA-1F41-A096-E4CE346A6624}" srcOrd="0" destOrd="0" presId="urn:microsoft.com/office/officeart/2008/layout/LinedList"/>
    <dgm:cxn modelId="{CE884601-83BB-3B40-BECA-41ADB09B300D}" type="presOf" srcId="{875F43FB-A555-1947-BA12-39D0EDFE6AA5}" destId="{B44A9B10-D3A8-A54C-81CE-6E4FA02E73EF}" srcOrd="0" destOrd="0" presId="urn:microsoft.com/office/officeart/2008/layout/LinedList"/>
    <dgm:cxn modelId="{96318399-F513-FB4A-8158-ADE2B98DE297}" type="presOf" srcId="{9A938147-1FEC-1F44-9EF3-C97B59D91894}" destId="{0004C7F3-655D-664F-A424-232386227F17}" srcOrd="0" destOrd="0" presId="urn:microsoft.com/office/officeart/2008/layout/LinedList"/>
    <dgm:cxn modelId="{D672B7EC-FCB9-C244-B541-EBA1E017AC05}" type="presOf" srcId="{ABD40B5B-7638-4F42-87B9-439B9F66C3D0}" destId="{1D9CBEBC-54FD-BA48-A76C-3A9727AFEE4F}" srcOrd="0" destOrd="0" presId="urn:microsoft.com/office/officeart/2008/layout/LinedList"/>
    <dgm:cxn modelId="{92A2A77B-03C9-934A-967E-BF0AC87DBB69}" type="presOf" srcId="{88C5AD63-E7CD-0B4D-A70D-26C222F24F53}" destId="{3129C2D8-2116-9F46-98B3-290A0FE0D614}" srcOrd="0" destOrd="0" presId="urn:microsoft.com/office/officeart/2008/layout/LinedList"/>
    <dgm:cxn modelId="{5E6A48DB-E4FE-6443-9E6F-5033C0A21593}" type="presOf" srcId="{955CF9DF-6AF4-814D-9FF3-512536878759}" destId="{C5995859-B3AF-854B-B618-977F9B956CFA}" srcOrd="0" destOrd="0" presId="urn:microsoft.com/office/officeart/2008/layout/LinedList"/>
    <dgm:cxn modelId="{75A998AF-0F36-414B-BF2A-A4B2DF9F89CA}" type="presOf" srcId="{BFC5F443-DC7A-7E41-A012-5CE43B929D6B}" destId="{D2736846-32A5-B34D-B2C6-2D1BE470AFE2}" srcOrd="0" destOrd="0" presId="urn:microsoft.com/office/officeart/2008/layout/LinedList"/>
    <dgm:cxn modelId="{5D9D00E1-1F05-FB46-B3D3-66E2B94D4A90}" srcId="{420670FF-1160-234D-82E1-DAFC52409914}" destId="{0FEBE53B-62CB-E84C-B0D4-BAA661C6CCB1}" srcOrd="3" destOrd="0" parTransId="{032BEFBA-6E16-5F4A-A717-42DC042DFE53}" sibTransId="{EDE003D4-B640-B343-9352-6C25A44FD9FF}"/>
    <dgm:cxn modelId="{80A25F6B-B01F-6543-AAC5-5E07DB93684D}" srcId="{561F8B37-51E2-B34B-A599-82E5311D7767}" destId="{88C5AD63-E7CD-0B4D-A70D-26C222F24F53}" srcOrd="0" destOrd="0" parTransId="{C21C8C25-B95F-BB49-BE1B-A40DB3FE08CA}" sibTransId="{F144A153-469D-8847-B80D-1CA57C85CC6A}"/>
    <dgm:cxn modelId="{098CD376-8B54-E74E-9F71-7B849AE7ED3C}" srcId="{ACDBA43C-DC04-7647-991E-02A4E20B77D0}" destId="{BFC5F443-DC7A-7E41-A012-5CE43B929D6B}" srcOrd="0" destOrd="0" parTransId="{FBA12645-0711-D94A-9D0D-1A65F7D81F24}" sibTransId="{F192348B-5008-A844-84B4-7148E9431599}"/>
    <dgm:cxn modelId="{97A01B8A-8D81-314E-BD9B-B2B17EAC4264}" srcId="{766EABCB-06B1-A740-9AAD-10DBCEFDFC85}" destId="{ABD40B5B-7638-4F42-87B9-439B9F66C3D0}" srcOrd="0" destOrd="0" parTransId="{20C8BC71-55DC-094F-97DF-0FE28082BA41}" sibTransId="{FF73CC05-C013-5240-89B5-1216754ED153}"/>
    <dgm:cxn modelId="{A36D7129-C63E-104A-AC64-BEFD0D6321F2}" type="presOf" srcId="{8FFD94E8-2A7E-254C-A512-F93F44FAB798}" destId="{E1FC7391-7EEF-4B46-A69E-2B8290C7911B}" srcOrd="0" destOrd="0" presId="urn:microsoft.com/office/officeart/2008/layout/LinedList"/>
    <dgm:cxn modelId="{74E02260-7A11-384E-A4AC-D1B532403D3D}" srcId="{420670FF-1160-234D-82E1-DAFC52409914}" destId="{766EABCB-06B1-A740-9AAD-10DBCEFDFC85}" srcOrd="2" destOrd="0" parTransId="{FAFF63D2-D028-D14E-B67E-296C6C22C12D}" sibTransId="{D8011A7E-92F6-E546-A3A3-48BB587662F5}"/>
    <dgm:cxn modelId="{11755EEB-791B-5645-8958-76C737ECF235}" srcId="{420670FF-1160-234D-82E1-DAFC52409914}" destId="{9A938147-1FEC-1F44-9EF3-C97B59D91894}" srcOrd="5" destOrd="0" parTransId="{8A2A5C01-7C0D-8D47-9753-A20562836BB0}" sibTransId="{F8270466-3A67-0443-A302-56F85E75DD5F}"/>
    <dgm:cxn modelId="{4858D27D-A7FE-5641-BD4E-DC1244A0D990}" type="presOf" srcId="{561F8B37-51E2-B34B-A599-82E5311D7767}" destId="{58519245-3C41-9A4C-B39E-D7998E135B22}" srcOrd="0" destOrd="0" presId="urn:microsoft.com/office/officeart/2008/layout/LinedList"/>
    <dgm:cxn modelId="{C179CF3C-4920-5B4F-9DFD-D6CB33D6065B}" srcId="{0FEBE53B-62CB-E84C-B0D4-BAA661C6CCB1}" destId="{8FFD94E8-2A7E-254C-A512-F93F44FAB798}" srcOrd="0" destOrd="0" parTransId="{A34C5300-4727-C44D-A8CE-AEC007EFAA11}" sibTransId="{451CCDD5-F737-FC4E-A848-36CB931C701A}"/>
    <dgm:cxn modelId="{09C30A2C-35F2-E149-9E59-99F20EC4DBA8}" type="presParOf" srcId="{41DBC345-DFD3-CC4E-BA52-1E849C9AA9D4}" destId="{2D7495E4-14CB-114E-8017-E1CADEE76B4E}" srcOrd="0" destOrd="0" presId="urn:microsoft.com/office/officeart/2008/layout/LinedList"/>
    <dgm:cxn modelId="{D28587EE-2162-5640-BF4F-38E976040018}" type="presParOf" srcId="{41DBC345-DFD3-CC4E-BA52-1E849C9AA9D4}" destId="{15C13B3A-885C-3842-9BE3-B571C5D7C753}" srcOrd="1" destOrd="0" presId="urn:microsoft.com/office/officeart/2008/layout/LinedList"/>
    <dgm:cxn modelId="{6C230D2D-B66A-B542-B650-01EC10D816AB}" type="presParOf" srcId="{15C13B3A-885C-3842-9BE3-B571C5D7C753}" destId="{58519245-3C41-9A4C-B39E-D7998E135B22}" srcOrd="0" destOrd="0" presId="urn:microsoft.com/office/officeart/2008/layout/LinedList"/>
    <dgm:cxn modelId="{54EA6C7F-99F9-5D4A-8DD6-E93FD8196C71}" type="presParOf" srcId="{15C13B3A-885C-3842-9BE3-B571C5D7C753}" destId="{CDF8911A-B7CE-2546-B82E-3EFAD7779FDC}" srcOrd="1" destOrd="0" presId="urn:microsoft.com/office/officeart/2008/layout/LinedList"/>
    <dgm:cxn modelId="{FCE8E86F-83E2-F442-BF79-5B77846D060F}" type="presParOf" srcId="{CDF8911A-B7CE-2546-B82E-3EFAD7779FDC}" destId="{E984A455-8F97-8043-A76A-B1DCFC2232B1}" srcOrd="0" destOrd="0" presId="urn:microsoft.com/office/officeart/2008/layout/LinedList"/>
    <dgm:cxn modelId="{FDF0194F-FCAE-474C-AFE1-BC345DCAC0AF}" type="presParOf" srcId="{CDF8911A-B7CE-2546-B82E-3EFAD7779FDC}" destId="{DA44B1C3-D366-2F47-A028-A10CA99AB1AA}" srcOrd="1" destOrd="0" presId="urn:microsoft.com/office/officeart/2008/layout/LinedList"/>
    <dgm:cxn modelId="{7450D927-371C-6748-B73C-FCA992F5340B}" type="presParOf" srcId="{DA44B1C3-D366-2F47-A028-A10CA99AB1AA}" destId="{8B0F3C5C-4B8B-6F47-A497-01393C95E852}" srcOrd="0" destOrd="0" presId="urn:microsoft.com/office/officeart/2008/layout/LinedList"/>
    <dgm:cxn modelId="{422F8154-CAA1-2B42-B90D-48315C90BA84}" type="presParOf" srcId="{DA44B1C3-D366-2F47-A028-A10CA99AB1AA}" destId="{3129C2D8-2116-9F46-98B3-290A0FE0D614}" srcOrd="1" destOrd="0" presId="urn:microsoft.com/office/officeart/2008/layout/LinedList"/>
    <dgm:cxn modelId="{4AE7721B-049C-1E47-B52E-D9CFF88A3014}" type="presParOf" srcId="{DA44B1C3-D366-2F47-A028-A10CA99AB1AA}" destId="{50CFA92B-05AB-EE4E-B253-4EAAF8FD2AA2}" srcOrd="2" destOrd="0" presId="urn:microsoft.com/office/officeart/2008/layout/LinedList"/>
    <dgm:cxn modelId="{52141CC9-6287-BC49-A64D-C6FD23108E81}" type="presParOf" srcId="{CDF8911A-B7CE-2546-B82E-3EFAD7779FDC}" destId="{EE53D188-85A3-9C4F-9BF7-DA4E1A0AC9DB}" srcOrd="2" destOrd="0" presId="urn:microsoft.com/office/officeart/2008/layout/LinedList"/>
    <dgm:cxn modelId="{D6D14182-6AE5-BF48-889E-67F9F22FA655}" type="presParOf" srcId="{CDF8911A-B7CE-2546-B82E-3EFAD7779FDC}" destId="{664B8435-E5C9-514D-A6E2-FF788E567F72}" srcOrd="3" destOrd="0" presId="urn:microsoft.com/office/officeart/2008/layout/LinedList"/>
    <dgm:cxn modelId="{BE47499D-C287-1E4B-9496-E2A0425471E3}" type="presParOf" srcId="{41DBC345-DFD3-CC4E-BA52-1E849C9AA9D4}" destId="{C28D8F13-98B4-9D4B-8E92-8C23D93706F9}" srcOrd="2" destOrd="0" presId="urn:microsoft.com/office/officeart/2008/layout/LinedList"/>
    <dgm:cxn modelId="{518DBAA1-9591-8345-BBFE-4637364901B3}" type="presParOf" srcId="{41DBC345-DFD3-CC4E-BA52-1E849C9AA9D4}" destId="{E0129C07-4416-3F45-899D-635A4A8C5758}" srcOrd="3" destOrd="0" presId="urn:microsoft.com/office/officeart/2008/layout/LinedList"/>
    <dgm:cxn modelId="{ACCDBD1C-5184-C341-9297-E8C5219D0AA5}" type="presParOf" srcId="{E0129C07-4416-3F45-899D-635A4A8C5758}" destId="{C5995859-B3AF-854B-B618-977F9B956CFA}" srcOrd="0" destOrd="0" presId="urn:microsoft.com/office/officeart/2008/layout/LinedList"/>
    <dgm:cxn modelId="{5C9175EA-B28B-1C42-AC8C-4AD0A0A6CC91}" type="presParOf" srcId="{E0129C07-4416-3F45-899D-635A4A8C5758}" destId="{77468247-B976-7F48-8B2A-6647B0767D63}" srcOrd="1" destOrd="0" presId="urn:microsoft.com/office/officeart/2008/layout/LinedList"/>
    <dgm:cxn modelId="{D50B27C5-17A9-354C-8196-EFEF3209E10B}" type="presParOf" srcId="{77468247-B976-7F48-8B2A-6647B0767D63}" destId="{827E0AA2-C1B7-8543-BE81-39BE922626E6}" srcOrd="0" destOrd="0" presId="urn:microsoft.com/office/officeart/2008/layout/LinedList"/>
    <dgm:cxn modelId="{57FA8564-85FA-BF4C-9DD3-C71C31225A7E}" type="presParOf" srcId="{77468247-B976-7F48-8B2A-6647B0767D63}" destId="{75041466-AF64-DB4A-98AC-2EA885E4A999}" srcOrd="1" destOrd="0" presId="urn:microsoft.com/office/officeart/2008/layout/LinedList"/>
    <dgm:cxn modelId="{B40746D3-BA02-AD45-ADE8-5EA916B3C634}" type="presParOf" srcId="{75041466-AF64-DB4A-98AC-2EA885E4A999}" destId="{DCB31CDF-6150-904E-B503-5063F0333300}" srcOrd="0" destOrd="0" presId="urn:microsoft.com/office/officeart/2008/layout/LinedList"/>
    <dgm:cxn modelId="{2D6E5D6B-EF3E-4F43-BD25-8BB1B349B038}" type="presParOf" srcId="{75041466-AF64-DB4A-98AC-2EA885E4A999}" destId="{A92EB69C-BBBC-494B-B6AE-6D4E0F247FF7}" srcOrd="1" destOrd="0" presId="urn:microsoft.com/office/officeart/2008/layout/LinedList"/>
    <dgm:cxn modelId="{61D4AB9B-D1B2-5344-BB4F-346F48031C03}" type="presParOf" srcId="{75041466-AF64-DB4A-98AC-2EA885E4A999}" destId="{8A7C267A-548C-4D4A-8C97-225E2EAF046D}" srcOrd="2" destOrd="0" presId="urn:microsoft.com/office/officeart/2008/layout/LinedList"/>
    <dgm:cxn modelId="{7EA37CC3-5E36-6A45-B073-D998B0AF4186}" type="presParOf" srcId="{77468247-B976-7F48-8B2A-6647B0767D63}" destId="{BFCCF4E9-75E9-0549-81F0-BCB32E7A94B8}" srcOrd="2" destOrd="0" presId="urn:microsoft.com/office/officeart/2008/layout/LinedList"/>
    <dgm:cxn modelId="{9ABA9049-1C44-D44B-BAFA-545D0FCD3EE0}" type="presParOf" srcId="{77468247-B976-7F48-8B2A-6647B0767D63}" destId="{D3C3E464-061B-0147-A135-CD7587408783}" srcOrd="3" destOrd="0" presId="urn:microsoft.com/office/officeart/2008/layout/LinedList"/>
    <dgm:cxn modelId="{9E6DC3D5-4AF6-0146-B5FD-BBDA379C3E3E}" type="presParOf" srcId="{41DBC345-DFD3-CC4E-BA52-1E849C9AA9D4}" destId="{CA495019-84A8-AD4B-B74F-225A1F92F8AC}" srcOrd="4" destOrd="0" presId="urn:microsoft.com/office/officeart/2008/layout/LinedList"/>
    <dgm:cxn modelId="{3EBDEB0F-7F76-6140-9627-4E94172BBB7A}" type="presParOf" srcId="{41DBC345-DFD3-CC4E-BA52-1E849C9AA9D4}" destId="{8DFE1135-F2DC-EA49-8B2A-55D2CFDA3948}" srcOrd="5" destOrd="0" presId="urn:microsoft.com/office/officeart/2008/layout/LinedList"/>
    <dgm:cxn modelId="{7A238903-B5BF-174D-8C64-22B178DC909B}" type="presParOf" srcId="{8DFE1135-F2DC-EA49-8B2A-55D2CFDA3948}" destId="{47860D3D-7B64-8049-ADC1-217B9C175699}" srcOrd="0" destOrd="0" presId="urn:microsoft.com/office/officeart/2008/layout/LinedList"/>
    <dgm:cxn modelId="{E4805ACA-1162-5A44-9880-A7201CF139E9}" type="presParOf" srcId="{8DFE1135-F2DC-EA49-8B2A-55D2CFDA3948}" destId="{FAC00695-FC9A-4C44-8644-15EDDBCCB05F}" srcOrd="1" destOrd="0" presId="urn:microsoft.com/office/officeart/2008/layout/LinedList"/>
    <dgm:cxn modelId="{6A7BA67F-968F-8347-8696-720B3C7EC352}" type="presParOf" srcId="{FAC00695-FC9A-4C44-8644-15EDDBCCB05F}" destId="{1AB15273-AE67-1049-827C-0762A8FE8BEC}" srcOrd="0" destOrd="0" presId="urn:microsoft.com/office/officeart/2008/layout/LinedList"/>
    <dgm:cxn modelId="{00D62046-E6D6-E24E-A49D-239168000EE9}" type="presParOf" srcId="{FAC00695-FC9A-4C44-8644-15EDDBCCB05F}" destId="{76578F52-018E-8C4C-A249-317A0E942F3A}" srcOrd="1" destOrd="0" presId="urn:microsoft.com/office/officeart/2008/layout/LinedList"/>
    <dgm:cxn modelId="{6A628E70-38F8-5D4C-9835-571848638005}" type="presParOf" srcId="{76578F52-018E-8C4C-A249-317A0E942F3A}" destId="{08D92176-2278-AB40-95EB-D966661E78A8}" srcOrd="0" destOrd="0" presId="urn:microsoft.com/office/officeart/2008/layout/LinedList"/>
    <dgm:cxn modelId="{B2F996D7-58B2-5347-BC4E-AE4342AB52CC}" type="presParOf" srcId="{76578F52-018E-8C4C-A249-317A0E942F3A}" destId="{1D9CBEBC-54FD-BA48-A76C-3A9727AFEE4F}" srcOrd="1" destOrd="0" presId="urn:microsoft.com/office/officeart/2008/layout/LinedList"/>
    <dgm:cxn modelId="{E6E72322-942B-0649-8CB7-059C99D73B8B}" type="presParOf" srcId="{76578F52-018E-8C4C-A249-317A0E942F3A}" destId="{D3DFB0C2-6AEC-7845-B96D-950E81E12541}" srcOrd="2" destOrd="0" presId="urn:microsoft.com/office/officeart/2008/layout/LinedList"/>
    <dgm:cxn modelId="{B984B62D-03CA-F446-8B68-B2C1D6ADC92C}" type="presParOf" srcId="{FAC00695-FC9A-4C44-8644-15EDDBCCB05F}" destId="{AE130BAE-F33A-A048-A404-7CFF78958725}" srcOrd="2" destOrd="0" presId="urn:microsoft.com/office/officeart/2008/layout/LinedList"/>
    <dgm:cxn modelId="{3D07C5C8-AEB0-7049-BD94-A64704FAC3E5}" type="presParOf" srcId="{FAC00695-FC9A-4C44-8644-15EDDBCCB05F}" destId="{7C75AC55-88AD-7240-AD8C-C08692D52BEF}" srcOrd="3" destOrd="0" presId="urn:microsoft.com/office/officeart/2008/layout/LinedList"/>
    <dgm:cxn modelId="{06097554-1CD4-0241-8C7F-D76EE9D40951}" type="presParOf" srcId="{41DBC345-DFD3-CC4E-BA52-1E849C9AA9D4}" destId="{5AC0171C-BA71-C54C-90CF-982E3BA42797}" srcOrd="6" destOrd="0" presId="urn:microsoft.com/office/officeart/2008/layout/LinedList"/>
    <dgm:cxn modelId="{D4A64AE9-7AED-6C48-B32B-EFAA2611765B}" type="presParOf" srcId="{41DBC345-DFD3-CC4E-BA52-1E849C9AA9D4}" destId="{D0072917-6168-5447-88C0-FB0D9CA5C09B}" srcOrd="7" destOrd="0" presId="urn:microsoft.com/office/officeart/2008/layout/LinedList"/>
    <dgm:cxn modelId="{9EA10B78-F6CD-344C-B46B-69DC57E27D8D}" type="presParOf" srcId="{D0072917-6168-5447-88C0-FB0D9CA5C09B}" destId="{8489E6F8-C4F2-9142-A1BB-10B70DB50333}" srcOrd="0" destOrd="0" presId="urn:microsoft.com/office/officeart/2008/layout/LinedList"/>
    <dgm:cxn modelId="{A58CEE85-5D51-464E-8071-BB8EF37F56C5}" type="presParOf" srcId="{D0072917-6168-5447-88C0-FB0D9CA5C09B}" destId="{6871E348-76DB-0444-B622-9ECB19D99047}" srcOrd="1" destOrd="0" presId="urn:microsoft.com/office/officeart/2008/layout/LinedList"/>
    <dgm:cxn modelId="{80800C39-517D-2044-9251-B294AAD9838A}" type="presParOf" srcId="{6871E348-76DB-0444-B622-9ECB19D99047}" destId="{DD3EF2FD-F67C-AB42-8AF2-7BA5288EBFBC}" srcOrd="0" destOrd="0" presId="urn:microsoft.com/office/officeart/2008/layout/LinedList"/>
    <dgm:cxn modelId="{C1FB8EA9-660E-0941-AF43-0338BF90619D}" type="presParOf" srcId="{6871E348-76DB-0444-B622-9ECB19D99047}" destId="{524E79AB-647D-6047-9BCA-CB6544BEA715}" srcOrd="1" destOrd="0" presId="urn:microsoft.com/office/officeart/2008/layout/LinedList"/>
    <dgm:cxn modelId="{C2292979-169C-364F-83AB-FA6D3BDC0636}" type="presParOf" srcId="{524E79AB-647D-6047-9BCA-CB6544BEA715}" destId="{B03FAA5E-0A90-584F-B6C3-E3DCA1D5CBB5}" srcOrd="0" destOrd="0" presId="urn:microsoft.com/office/officeart/2008/layout/LinedList"/>
    <dgm:cxn modelId="{C6EA7780-DDC3-8A40-97E6-385DBFB9554E}" type="presParOf" srcId="{524E79AB-647D-6047-9BCA-CB6544BEA715}" destId="{E1FC7391-7EEF-4B46-A69E-2B8290C7911B}" srcOrd="1" destOrd="0" presId="urn:microsoft.com/office/officeart/2008/layout/LinedList"/>
    <dgm:cxn modelId="{A12278FF-D52B-9746-A394-4851FC7CF912}" type="presParOf" srcId="{524E79AB-647D-6047-9BCA-CB6544BEA715}" destId="{5DCAFD80-220D-6041-B9C5-049F2FA8B40C}" srcOrd="2" destOrd="0" presId="urn:microsoft.com/office/officeart/2008/layout/LinedList"/>
    <dgm:cxn modelId="{8939D43D-54DF-BD49-9DA6-1FFDCBDE8F3E}" type="presParOf" srcId="{6871E348-76DB-0444-B622-9ECB19D99047}" destId="{A24E13D8-38D8-CF49-ACAD-64A53D5431D0}" srcOrd="2" destOrd="0" presId="urn:microsoft.com/office/officeart/2008/layout/LinedList"/>
    <dgm:cxn modelId="{10BB8CF3-11BB-A64C-B23D-56C751E77C15}" type="presParOf" srcId="{6871E348-76DB-0444-B622-9ECB19D99047}" destId="{85E7DF93-B6FD-E94B-BAC1-5B3DB349B78C}" srcOrd="3" destOrd="0" presId="urn:microsoft.com/office/officeart/2008/layout/LinedList"/>
    <dgm:cxn modelId="{35244430-181C-B143-9F9D-90F4F0C3FA35}" type="presParOf" srcId="{41DBC345-DFD3-CC4E-BA52-1E849C9AA9D4}" destId="{117029D4-1601-A144-91FB-4492095408E3}" srcOrd="8" destOrd="0" presId="urn:microsoft.com/office/officeart/2008/layout/LinedList"/>
    <dgm:cxn modelId="{5FEFBDB9-D126-364E-B099-D850DC17C137}" type="presParOf" srcId="{41DBC345-DFD3-CC4E-BA52-1E849C9AA9D4}" destId="{1EB2BE92-14C0-8641-9845-0CB11474E826}" srcOrd="9" destOrd="0" presId="urn:microsoft.com/office/officeart/2008/layout/LinedList"/>
    <dgm:cxn modelId="{D872CB89-58DA-3441-8774-E99CFFEC3705}" type="presParOf" srcId="{1EB2BE92-14C0-8641-9845-0CB11474E826}" destId="{65931E71-F4CA-1F41-A096-E4CE346A6624}" srcOrd="0" destOrd="0" presId="urn:microsoft.com/office/officeart/2008/layout/LinedList"/>
    <dgm:cxn modelId="{128C4588-D68B-414A-B352-0F9D831D9AE6}" type="presParOf" srcId="{1EB2BE92-14C0-8641-9845-0CB11474E826}" destId="{A6E641D7-E242-8B46-8FC3-2B26C3A16EFF}" srcOrd="1" destOrd="0" presId="urn:microsoft.com/office/officeart/2008/layout/LinedList"/>
    <dgm:cxn modelId="{0C320790-24AE-424B-BD40-F9A9591AA7C6}" type="presParOf" srcId="{A6E641D7-E242-8B46-8FC3-2B26C3A16EFF}" destId="{5C0DC3FD-1F0E-0B4D-8836-D074030AC21D}" srcOrd="0" destOrd="0" presId="urn:microsoft.com/office/officeart/2008/layout/LinedList"/>
    <dgm:cxn modelId="{D9BF4164-962C-EB4C-A087-9C2F6200DD77}" type="presParOf" srcId="{A6E641D7-E242-8B46-8FC3-2B26C3A16EFF}" destId="{D576C81E-A23C-7245-BA4C-88CE3F09BBDB}" srcOrd="1" destOrd="0" presId="urn:microsoft.com/office/officeart/2008/layout/LinedList"/>
    <dgm:cxn modelId="{3FCD60D1-A601-274C-8DC8-771352E374C2}" type="presParOf" srcId="{D576C81E-A23C-7245-BA4C-88CE3F09BBDB}" destId="{72E5C086-FE40-DE4B-90FA-7554A301548E}" srcOrd="0" destOrd="0" presId="urn:microsoft.com/office/officeart/2008/layout/LinedList"/>
    <dgm:cxn modelId="{B76662F7-1784-4046-A2A4-E3311EAA546B}" type="presParOf" srcId="{D576C81E-A23C-7245-BA4C-88CE3F09BBDB}" destId="{D2736846-32A5-B34D-B2C6-2D1BE470AFE2}" srcOrd="1" destOrd="0" presId="urn:microsoft.com/office/officeart/2008/layout/LinedList"/>
    <dgm:cxn modelId="{3907D573-3A7D-564D-8836-96B9C8C97F4C}" type="presParOf" srcId="{D576C81E-A23C-7245-BA4C-88CE3F09BBDB}" destId="{EFBE100F-C63E-8046-9980-9ED75AA74F5B}" srcOrd="2" destOrd="0" presId="urn:microsoft.com/office/officeart/2008/layout/LinedList"/>
    <dgm:cxn modelId="{9EFFEA91-2ADB-7845-94A3-4B2651D87FFE}" type="presParOf" srcId="{A6E641D7-E242-8B46-8FC3-2B26C3A16EFF}" destId="{15674B11-9203-2249-961F-A320559B43E0}" srcOrd="2" destOrd="0" presId="urn:microsoft.com/office/officeart/2008/layout/LinedList"/>
    <dgm:cxn modelId="{4F2DFF81-9D1C-1141-9F55-2D0C8E81E099}" type="presParOf" srcId="{A6E641D7-E242-8B46-8FC3-2B26C3A16EFF}" destId="{4D259D27-E82B-9E4C-9413-07357A232950}" srcOrd="3" destOrd="0" presId="urn:microsoft.com/office/officeart/2008/layout/LinedList"/>
    <dgm:cxn modelId="{499E9654-81D9-264C-8A02-EFC6597FF448}" type="presParOf" srcId="{41DBC345-DFD3-CC4E-BA52-1E849C9AA9D4}" destId="{7B2D0EA2-C96A-2D48-9ED7-DEC7EA0E2921}" srcOrd="10" destOrd="0" presId="urn:microsoft.com/office/officeart/2008/layout/LinedList"/>
    <dgm:cxn modelId="{4E5168D8-51C9-A541-B3ED-FDB881E797CA}" type="presParOf" srcId="{41DBC345-DFD3-CC4E-BA52-1E849C9AA9D4}" destId="{D945A33E-2DE9-9441-942C-6151ECF70314}" srcOrd="11" destOrd="0" presId="urn:microsoft.com/office/officeart/2008/layout/LinedList"/>
    <dgm:cxn modelId="{91D86D9C-2516-4440-AD2F-18DAE533B5A9}" type="presParOf" srcId="{D945A33E-2DE9-9441-942C-6151ECF70314}" destId="{0004C7F3-655D-664F-A424-232386227F17}" srcOrd="0" destOrd="0" presId="urn:microsoft.com/office/officeart/2008/layout/LinedList"/>
    <dgm:cxn modelId="{024EF5A0-0151-8542-BB4C-21CB1154034B}" type="presParOf" srcId="{D945A33E-2DE9-9441-942C-6151ECF70314}" destId="{F6710FBD-B28A-8746-B0F5-CC10E25C43DA}" srcOrd="1" destOrd="0" presId="urn:microsoft.com/office/officeart/2008/layout/LinedList"/>
    <dgm:cxn modelId="{DED04873-52DF-274D-8AE3-FC568F93DAD2}" type="presParOf" srcId="{F6710FBD-B28A-8746-B0F5-CC10E25C43DA}" destId="{E365925E-5A95-E74E-8FB1-E50D310F1FC5}" srcOrd="0" destOrd="0" presId="urn:microsoft.com/office/officeart/2008/layout/LinedList"/>
    <dgm:cxn modelId="{EBD38E42-B1E0-FD40-B92C-DCFAC5458FD4}" type="presParOf" srcId="{F6710FBD-B28A-8746-B0F5-CC10E25C43DA}" destId="{E83A4DE3-A0BF-494B-BC18-6B4B23611687}" srcOrd="1" destOrd="0" presId="urn:microsoft.com/office/officeart/2008/layout/LinedList"/>
    <dgm:cxn modelId="{E102F7EA-CA7B-5546-8406-9A86AA448012}" type="presParOf" srcId="{E83A4DE3-A0BF-494B-BC18-6B4B23611687}" destId="{4AE3BA9A-BEB0-8445-B5FC-FAE27E083C50}" srcOrd="0" destOrd="0" presId="urn:microsoft.com/office/officeart/2008/layout/LinedList"/>
    <dgm:cxn modelId="{5B6BF094-36CC-854B-B976-EE8EC9472E6E}" type="presParOf" srcId="{E83A4DE3-A0BF-494B-BC18-6B4B23611687}" destId="{B44A9B10-D3A8-A54C-81CE-6E4FA02E73EF}" srcOrd="1" destOrd="0" presId="urn:microsoft.com/office/officeart/2008/layout/LinedList"/>
    <dgm:cxn modelId="{BA6E0CF2-0165-174B-9A38-122517E82D3F}" type="presParOf" srcId="{E83A4DE3-A0BF-494B-BC18-6B4B23611687}" destId="{659AE7A9-407F-E442-AF85-8F7C3DF1FD6F}" srcOrd="2" destOrd="0" presId="urn:microsoft.com/office/officeart/2008/layout/LinedList"/>
    <dgm:cxn modelId="{60FDC201-5596-5641-AC37-C3E1D6C10197}" type="presParOf" srcId="{F6710FBD-B28A-8746-B0F5-CC10E25C43DA}" destId="{C6729EA7-8DD7-D04B-B861-6EBA5EF1E2FB}" srcOrd="2" destOrd="0" presId="urn:microsoft.com/office/officeart/2008/layout/LinedList"/>
    <dgm:cxn modelId="{A7A14C9B-D690-F448-96F4-3D2DFFE174E0}" type="presParOf" srcId="{F6710FBD-B28A-8746-B0F5-CC10E25C43DA}" destId="{6A6EF736-01FB-9F4D-8275-8F5E629EF40A}"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4C85266-0306-674A-BA35-E632DC9A57DB}" type="doc">
      <dgm:prSet loTypeId="urn:microsoft.com/office/officeart/2005/8/layout/vList2" loCatId="" qsTypeId="urn:microsoft.com/office/officeart/2005/8/quickstyle/simple4" qsCatId="simple" csTypeId="urn:microsoft.com/office/officeart/2005/8/colors/accent6_4" csCatId="accent6"/>
      <dgm:spPr/>
      <dgm:t>
        <a:bodyPr/>
        <a:lstStyle/>
        <a:p>
          <a:endParaRPr lang="en-US"/>
        </a:p>
      </dgm:t>
    </dgm:pt>
    <dgm:pt modelId="{5D7FBD8D-FBB7-3547-9117-3FA1FE6541C3}">
      <dgm:prSet custT="1"/>
      <dgm:spPr/>
      <dgm:t>
        <a:bodyPr/>
        <a:lstStyle/>
        <a:p>
          <a:pPr rtl="0"/>
          <a:r>
            <a:rPr lang="en-US" sz="3600" dirty="0" smtClean="0"/>
            <a:t>APPLY</a:t>
          </a:r>
          <a:endParaRPr lang="en-US" sz="3600" dirty="0"/>
        </a:p>
      </dgm:t>
    </dgm:pt>
    <dgm:pt modelId="{D97B4B5D-6CB4-8548-B42B-4F04E2FCAF88}" type="parTrans" cxnId="{9E54C7EC-ED29-AC45-8149-E5E1F926AF2F}">
      <dgm:prSet/>
      <dgm:spPr/>
      <dgm:t>
        <a:bodyPr/>
        <a:lstStyle/>
        <a:p>
          <a:endParaRPr lang="en-US"/>
        </a:p>
      </dgm:t>
    </dgm:pt>
    <dgm:pt modelId="{73D173B5-6042-BF40-BF17-1856B1132344}" type="sibTrans" cxnId="{9E54C7EC-ED29-AC45-8149-E5E1F926AF2F}">
      <dgm:prSet/>
      <dgm:spPr/>
      <dgm:t>
        <a:bodyPr/>
        <a:lstStyle/>
        <a:p>
          <a:endParaRPr lang="en-US"/>
        </a:p>
      </dgm:t>
    </dgm:pt>
    <dgm:pt modelId="{13F4A9C8-4559-4140-96BA-F9E3184338DA}">
      <dgm:prSet custT="1"/>
      <dgm:spPr/>
      <dgm:t>
        <a:bodyPr/>
        <a:lstStyle/>
        <a:p>
          <a:pPr rtl="0"/>
          <a:r>
            <a:rPr lang="en-US" sz="2800" dirty="0" smtClean="0"/>
            <a:t>What examples of human behavior have you seen that seem as though they may have been inherited from our ancestors because they helped individuals survive and adapt more effectively? </a:t>
          </a:r>
          <a:endParaRPr lang="en-US" sz="2800" dirty="0"/>
        </a:p>
      </dgm:t>
    </dgm:pt>
    <dgm:pt modelId="{89874207-83A0-424E-858E-7896F5E2A870}" type="parTrans" cxnId="{860DECCE-A33F-2A49-A99C-30814CE94A4B}">
      <dgm:prSet/>
      <dgm:spPr/>
      <dgm:t>
        <a:bodyPr/>
        <a:lstStyle/>
        <a:p>
          <a:endParaRPr lang="en-US"/>
        </a:p>
      </dgm:t>
    </dgm:pt>
    <dgm:pt modelId="{1CC1ABCE-C5D1-1C40-87B6-3A19C311799B}" type="sibTrans" cxnId="{860DECCE-A33F-2A49-A99C-30814CE94A4B}">
      <dgm:prSet/>
      <dgm:spPr/>
      <dgm:t>
        <a:bodyPr/>
        <a:lstStyle/>
        <a:p>
          <a:endParaRPr lang="en-US"/>
        </a:p>
      </dgm:t>
    </dgm:pt>
    <dgm:pt modelId="{38A0EC3F-C504-B049-8380-E531F4B78B92}">
      <dgm:prSet custT="1"/>
      <dgm:spPr/>
      <dgm:t>
        <a:bodyPr/>
        <a:lstStyle/>
        <a:p>
          <a:pPr rtl="0"/>
          <a:r>
            <a:rPr lang="en-US" sz="2800" dirty="0" smtClean="0"/>
            <a:t>Why do you think they are inherited?</a:t>
          </a:r>
          <a:endParaRPr lang="en-US" sz="2800" dirty="0"/>
        </a:p>
      </dgm:t>
    </dgm:pt>
    <dgm:pt modelId="{BAADD84C-2F08-5548-8CF8-AD2D87825DCC}" type="parTrans" cxnId="{E68E11B4-2DA1-4D4B-813E-1509E3343C67}">
      <dgm:prSet/>
      <dgm:spPr/>
      <dgm:t>
        <a:bodyPr/>
        <a:lstStyle/>
        <a:p>
          <a:endParaRPr lang="en-US"/>
        </a:p>
      </dgm:t>
    </dgm:pt>
    <dgm:pt modelId="{2C97462C-7B1D-AB43-A679-F137A34DA18E}" type="sibTrans" cxnId="{E68E11B4-2DA1-4D4B-813E-1509E3343C67}">
      <dgm:prSet/>
      <dgm:spPr/>
      <dgm:t>
        <a:bodyPr/>
        <a:lstStyle/>
        <a:p>
          <a:endParaRPr lang="en-US"/>
        </a:p>
      </dgm:t>
    </dgm:pt>
    <dgm:pt modelId="{F8CB1AC0-264E-4A4A-9B07-EA4378AA64C2}" type="pres">
      <dgm:prSet presAssocID="{D4C85266-0306-674A-BA35-E632DC9A57DB}" presName="linear" presStyleCnt="0">
        <dgm:presLayoutVars>
          <dgm:animLvl val="lvl"/>
          <dgm:resizeHandles val="exact"/>
        </dgm:presLayoutVars>
      </dgm:prSet>
      <dgm:spPr/>
      <dgm:t>
        <a:bodyPr/>
        <a:lstStyle/>
        <a:p>
          <a:endParaRPr lang="en-US"/>
        </a:p>
      </dgm:t>
    </dgm:pt>
    <dgm:pt modelId="{026AC68B-40BA-8641-91CC-0ED78A406F74}" type="pres">
      <dgm:prSet presAssocID="{5D7FBD8D-FBB7-3547-9117-3FA1FE6541C3}" presName="parentText" presStyleLbl="node1" presStyleIdx="0" presStyleCnt="1">
        <dgm:presLayoutVars>
          <dgm:chMax val="0"/>
          <dgm:bulletEnabled val="1"/>
        </dgm:presLayoutVars>
      </dgm:prSet>
      <dgm:spPr>
        <a:prstGeom prst="cube">
          <a:avLst/>
        </a:prstGeom>
      </dgm:spPr>
      <dgm:t>
        <a:bodyPr/>
        <a:lstStyle/>
        <a:p>
          <a:endParaRPr lang="en-US"/>
        </a:p>
      </dgm:t>
    </dgm:pt>
    <dgm:pt modelId="{BD6A1FFE-3EB0-FB45-9C80-3E0083B2F4FE}" type="pres">
      <dgm:prSet presAssocID="{5D7FBD8D-FBB7-3547-9117-3FA1FE6541C3}" presName="childText" presStyleLbl="revTx" presStyleIdx="0" presStyleCnt="1">
        <dgm:presLayoutVars>
          <dgm:bulletEnabled val="1"/>
        </dgm:presLayoutVars>
      </dgm:prSet>
      <dgm:spPr/>
      <dgm:t>
        <a:bodyPr/>
        <a:lstStyle/>
        <a:p>
          <a:endParaRPr lang="en-US"/>
        </a:p>
      </dgm:t>
    </dgm:pt>
  </dgm:ptLst>
  <dgm:cxnLst>
    <dgm:cxn modelId="{9E54C7EC-ED29-AC45-8149-E5E1F926AF2F}" srcId="{D4C85266-0306-674A-BA35-E632DC9A57DB}" destId="{5D7FBD8D-FBB7-3547-9117-3FA1FE6541C3}" srcOrd="0" destOrd="0" parTransId="{D97B4B5D-6CB4-8548-B42B-4F04E2FCAF88}" sibTransId="{73D173B5-6042-BF40-BF17-1856B1132344}"/>
    <dgm:cxn modelId="{860DECCE-A33F-2A49-A99C-30814CE94A4B}" srcId="{5D7FBD8D-FBB7-3547-9117-3FA1FE6541C3}" destId="{13F4A9C8-4559-4140-96BA-F9E3184338DA}" srcOrd="0" destOrd="0" parTransId="{89874207-83A0-424E-858E-7896F5E2A870}" sibTransId="{1CC1ABCE-C5D1-1C40-87B6-3A19C311799B}"/>
    <dgm:cxn modelId="{B38D3785-0909-854F-A6DE-5036F6EFE15D}" type="presOf" srcId="{38A0EC3F-C504-B049-8380-E531F4B78B92}" destId="{BD6A1FFE-3EB0-FB45-9C80-3E0083B2F4FE}" srcOrd="0" destOrd="1" presId="urn:microsoft.com/office/officeart/2005/8/layout/vList2"/>
    <dgm:cxn modelId="{3830EE97-AC84-6848-9097-A13AB97BB2BE}" type="presOf" srcId="{13F4A9C8-4559-4140-96BA-F9E3184338DA}" destId="{BD6A1FFE-3EB0-FB45-9C80-3E0083B2F4FE}" srcOrd="0" destOrd="0" presId="urn:microsoft.com/office/officeart/2005/8/layout/vList2"/>
    <dgm:cxn modelId="{7A18E429-ECA4-0047-8053-F76C276AE728}" type="presOf" srcId="{5D7FBD8D-FBB7-3547-9117-3FA1FE6541C3}" destId="{026AC68B-40BA-8641-91CC-0ED78A406F74}" srcOrd="0" destOrd="0" presId="urn:microsoft.com/office/officeart/2005/8/layout/vList2"/>
    <dgm:cxn modelId="{B27FECD1-A71A-234A-B85D-5FF23A3D1688}" type="presOf" srcId="{D4C85266-0306-674A-BA35-E632DC9A57DB}" destId="{F8CB1AC0-264E-4A4A-9B07-EA4378AA64C2}" srcOrd="0" destOrd="0" presId="urn:microsoft.com/office/officeart/2005/8/layout/vList2"/>
    <dgm:cxn modelId="{E68E11B4-2DA1-4D4B-813E-1509E3343C67}" srcId="{5D7FBD8D-FBB7-3547-9117-3FA1FE6541C3}" destId="{38A0EC3F-C504-B049-8380-E531F4B78B92}" srcOrd="1" destOrd="0" parTransId="{BAADD84C-2F08-5548-8CF8-AD2D87825DCC}" sibTransId="{2C97462C-7B1D-AB43-A679-F137A34DA18E}"/>
    <dgm:cxn modelId="{AD6E2ACC-4607-554C-963B-833A88CBD189}" type="presParOf" srcId="{F8CB1AC0-264E-4A4A-9B07-EA4378AA64C2}" destId="{026AC68B-40BA-8641-91CC-0ED78A406F74}" srcOrd="0" destOrd="0" presId="urn:microsoft.com/office/officeart/2005/8/layout/vList2"/>
    <dgm:cxn modelId="{CEE949FF-319E-364B-855D-AB5491BF0D56}" type="presParOf" srcId="{F8CB1AC0-264E-4A4A-9B07-EA4378AA64C2}" destId="{BD6A1FFE-3EB0-FB45-9C80-3E0083B2F4F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21D907D-719E-3F4F-8125-6B80D70B267B}" type="doc">
      <dgm:prSet loTypeId="urn:microsoft.com/office/officeart/2005/8/layout/hChevron3" loCatId="" qsTypeId="urn:microsoft.com/office/officeart/2005/8/quickstyle/simple4" qsCatId="simple" csTypeId="urn:microsoft.com/office/officeart/2005/8/colors/colorful3" csCatId="colorful"/>
      <dgm:spPr/>
      <dgm:t>
        <a:bodyPr/>
        <a:lstStyle/>
        <a:p>
          <a:endParaRPr lang="en-US"/>
        </a:p>
      </dgm:t>
    </dgm:pt>
    <dgm:pt modelId="{FB30AB78-7EBD-3945-80AE-71AEB451C28F}">
      <dgm:prSet/>
      <dgm:spPr/>
      <dgm:t>
        <a:bodyPr/>
        <a:lstStyle/>
        <a:p>
          <a:pPr rtl="0"/>
          <a:r>
            <a:rPr lang="en-US" smtClean="0"/>
            <a:t>Identifying questions of interest</a:t>
          </a:r>
          <a:endParaRPr lang="en-US"/>
        </a:p>
      </dgm:t>
    </dgm:pt>
    <dgm:pt modelId="{A34588B3-0BFF-3341-A80B-82C7D255E439}" type="parTrans" cxnId="{D5E9F904-AB2A-EC4D-95A9-23B0C750CF74}">
      <dgm:prSet/>
      <dgm:spPr/>
      <dgm:t>
        <a:bodyPr/>
        <a:lstStyle/>
        <a:p>
          <a:endParaRPr lang="en-US"/>
        </a:p>
      </dgm:t>
    </dgm:pt>
    <dgm:pt modelId="{45D492FA-FFC7-2A4B-B819-E27CDF729224}" type="sibTrans" cxnId="{D5E9F904-AB2A-EC4D-95A9-23B0C750CF74}">
      <dgm:prSet/>
      <dgm:spPr/>
      <dgm:t>
        <a:bodyPr/>
        <a:lstStyle/>
        <a:p>
          <a:endParaRPr lang="en-US"/>
        </a:p>
      </dgm:t>
    </dgm:pt>
    <dgm:pt modelId="{A64352AE-A343-5C4F-B980-0761E4B84F3F}">
      <dgm:prSet/>
      <dgm:spPr/>
      <dgm:t>
        <a:bodyPr/>
        <a:lstStyle/>
        <a:p>
          <a:pPr rtl="0"/>
          <a:r>
            <a:rPr lang="en-US" dirty="0" smtClean="0"/>
            <a:t>Formulating an explanation</a:t>
          </a:r>
          <a:endParaRPr lang="en-US" dirty="0"/>
        </a:p>
      </dgm:t>
    </dgm:pt>
    <dgm:pt modelId="{B04D965C-9A5E-CA4C-9AF2-F4B3C1D7205E}" type="parTrans" cxnId="{3223EE2A-901E-204D-847D-02E88665CE3B}">
      <dgm:prSet/>
      <dgm:spPr/>
      <dgm:t>
        <a:bodyPr/>
        <a:lstStyle/>
        <a:p>
          <a:endParaRPr lang="en-US"/>
        </a:p>
      </dgm:t>
    </dgm:pt>
    <dgm:pt modelId="{215307D4-4E02-0049-8C1D-3AC523149E20}" type="sibTrans" cxnId="{3223EE2A-901E-204D-847D-02E88665CE3B}">
      <dgm:prSet/>
      <dgm:spPr/>
      <dgm:t>
        <a:bodyPr/>
        <a:lstStyle/>
        <a:p>
          <a:endParaRPr lang="en-US"/>
        </a:p>
      </dgm:t>
    </dgm:pt>
    <dgm:pt modelId="{06921157-F474-C94A-9555-872D53BAF329}">
      <dgm:prSet/>
      <dgm:spPr/>
      <dgm:t>
        <a:bodyPr/>
        <a:lstStyle/>
        <a:p>
          <a:pPr rtl="0"/>
          <a:r>
            <a:rPr lang="en-US" smtClean="0"/>
            <a:t>Carrying out research that either lends support to the explanation or refutes it</a:t>
          </a:r>
          <a:endParaRPr lang="en-US"/>
        </a:p>
      </dgm:t>
    </dgm:pt>
    <dgm:pt modelId="{2522C621-23D7-5349-9936-76D47D7B3823}" type="parTrans" cxnId="{3CD43645-9A8D-164F-BF27-4B1E95869078}">
      <dgm:prSet/>
      <dgm:spPr/>
      <dgm:t>
        <a:bodyPr/>
        <a:lstStyle/>
        <a:p>
          <a:endParaRPr lang="en-US"/>
        </a:p>
      </dgm:t>
    </dgm:pt>
    <dgm:pt modelId="{00B7CEAA-CA98-1F48-A034-29511A83A4D7}" type="sibTrans" cxnId="{3CD43645-9A8D-164F-BF27-4B1E95869078}">
      <dgm:prSet/>
      <dgm:spPr/>
      <dgm:t>
        <a:bodyPr/>
        <a:lstStyle/>
        <a:p>
          <a:endParaRPr lang="en-US"/>
        </a:p>
      </dgm:t>
    </dgm:pt>
    <dgm:pt modelId="{97650E9E-E7CA-2C42-B960-977205844BF7}" type="pres">
      <dgm:prSet presAssocID="{B21D907D-719E-3F4F-8125-6B80D70B267B}" presName="Name0" presStyleCnt="0">
        <dgm:presLayoutVars>
          <dgm:dir/>
          <dgm:resizeHandles val="exact"/>
        </dgm:presLayoutVars>
      </dgm:prSet>
      <dgm:spPr/>
      <dgm:t>
        <a:bodyPr/>
        <a:lstStyle/>
        <a:p>
          <a:endParaRPr lang="en-US"/>
        </a:p>
      </dgm:t>
    </dgm:pt>
    <dgm:pt modelId="{80E0C8FC-0BB3-CC4A-A55E-935EA0F5D174}" type="pres">
      <dgm:prSet presAssocID="{FB30AB78-7EBD-3945-80AE-71AEB451C28F}" presName="parTxOnly" presStyleLbl="node1" presStyleIdx="0" presStyleCnt="3">
        <dgm:presLayoutVars>
          <dgm:bulletEnabled val="1"/>
        </dgm:presLayoutVars>
      </dgm:prSet>
      <dgm:spPr/>
      <dgm:t>
        <a:bodyPr/>
        <a:lstStyle/>
        <a:p>
          <a:endParaRPr lang="en-US"/>
        </a:p>
      </dgm:t>
    </dgm:pt>
    <dgm:pt modelId="{EC0CA6A2-DA52-0B4B-9E6F-6B244A5C24EC}" type="pres">
      <dgm:prSet presAssocID="{45D492FA-FFC7-2A4B-B819-E27CDF729224}" presName="parSpace" presStyleCnt="0"/>
      <dgm:spPr/>
    </dgm:pt>
    <dgm:pt modelId="{4D130B79-9603-344F-BA2E-A732CCB1E427}" type="pres">
      <dgm:prSet presAssocID="{A64352AE-A343-5C4F-B980-0761E4B84F3F}" presName="parTxOnly" presStyleLbl="node1" presStyleIdx="1" presStyleCnt="3" custLinFactNeighborY="53">
        <dgm:presLayoutVars>
          <dgm:bulletEnabled val="1"/>
        </dgm:presLayoutVars>
      </dgm:prSet>
      <dgm:spPr/>
      <dgm:t>
        <a:bodyPr/>
        <a:lstStyle/>
        <a:p>
          <a:endParaRPr lang="en-US"/>
        </a:p>
      </dgm:t>
    </dgm:pt>
    <dgm:pt modelId="{85CA2377-E3EE-C843-897A-F5770A8EB63F}" type="pres">
      <dgm:prSet presAssocID="{215307D4-4E02-0049-8C1D-3AC523149E20}" presName="parSpace" presStyleCnt="0"/>
      <dgm:spPr/>
    </dgm:pt>
    <dgm:pt modelId="{263C5DFB-39B8-A44A-82B4-F955EB67365E}" type="pres">
      <dgm:prSet presAssocID="{06921157-F474-C94A-9555-872D53BAF329}" presName="parTxOnly" presStyleLbl="node1" presStyleIdx="2" presStyleCnt="3">
        <dgm:presLayoutVars>
          <dgm:bulletEnabled val="1"/>
        </dgm:presLayoutVars>
      </dgm:prSet>
      <dgm:spPr/>
      <dgm:t>
        <a:bodyPr/>
        <a:lstStyle/>
        <a:p>
          <a:endParaRPr lang="en-US"/>
        </a:p>
      </dgm:t>
    </dgm:pt>
  </dgm:ptLst>
  <dgm:cxnLst>
    <dgm:cxn modelId="{3223EE2A-901E-204D-847D-02E88665CE3B}" srcId="{B21D907D-719E-3F4F-8125-6B80D70B267B}" destId="{A64352AE-A343-5C4F-B980-0761E4B84F3F}" srcOrd="1" destOrd="0" parTransId="{B04D965C-9A5E-CA4C-9AF2-F4B3C1D7205E}" sibTransId="{215307D4-4E02-0049-8C1D-3AC523149E20}"/>
    <dgm:cxn modelId="{7CA00BA0-78B5-8A4B-BB36-05E80738FF4C}" type="presOf" srcId="{A64352AE-A343-5C4F-B980-0761E4B84F3F}" destId="{4D130B79-9603-344F-BA2E-A732CCB1E427}" srcOrd="0" destOrd="0" presId="urn:microsoft.com/office/officeart/2005/8/layout/hChevron3"/>
    <dgm:cxn modelId="{3CD43645-9A8D-164F-BF27-4B1E95869078}" srcId="{B21D907D-719E-3F4F-8125-6B80D70B267B}" destId="{06921157-F474-C94A-9555-872D53BAF329}" srcOrd="2" destOrd="0" parTransId="{2522C621-23D7-5349-9936-76D47D7B3823}" sibTransId="{00B7CEAA-CA98-1F48-A034-29511A83A4D7}"/>
    <dgm:cxn modelId="{95D71161-CC31-0647-A0FA-43E57E4392C6}" type="presOf" srcId="{FB30AB78-7EBD-3945-80AE-71AEB451C28F}" destId="{80E0C8FC-0BB3-CC4A-A55E-935EA0F5D174}" srcOrd="0" destOrd="0" presId="urn:microsoft.com/office/officeart/2005/8/layout/hChevron3"/>
    <dgm:cxn modelId="{818794FC-F18F-6E44-B4C8-08EBF7543955}" type="presOf" srcId="{B21D907D-719E-3F4F-8125-6B80D70B267B}" destId="{97650E9E-E7CA-2C42-B960-977205844BF7}" srcOrd="0" destOrd="0" presId="urn:microsoft.com/office/officeart/2005/8/layout/hChevron3"/>
    <dgm:cxn modelId="{6A7D8D5D-1B99-6B41-8F6E-0CD7494BD94C}" type="presOf" srcId="{06921157-F474-C94A-9555-872D53BAF329}" destId="{263C5DFB-39B8-A44A-82B4-F955EB67365E}" srcOrd="0" destOrd="0" presId="urn:microsoft.com/office/officeart/2005/8/layout/hChevron3"/>
    <dgm:cxn modelId="{D5E9F904-AB2A-EC4D-95A9-23B0C750CF74}" srcId="{B21D907D-719E-3F4F-8125-6B80D70B267B}" destId="{FB30AB78-7EBD-3945-80AE-71AEB451C28F}" srcOrd="0" destOrd="0" parTransId="{A34588B3-0BFF-3341-A80B-82C7D255E439}" sibTransId="{45D492FA-FFC7-2A4B-B819-E27CDF729224}"/>
    <dgm:cxn modelId="{60EDB14E-CFA3-A54C-AC6C-291BEF180028}" type="presParOf" srcId="{97650E9E-E7CA-2C42-B960-977205844BF7}" destId="{80E0C8FC-0BB3-CC4A-A55E-935EA0F5D174}" srcOrd="0" destOrd="0" presId="urn:microsoft.com/office/officeart/2005/8/layout/hChevron3"/>
    <dgm:cxn modelId="{BA16902A-8770-BD4A-861F-B9FB62A32632}" type="presParOf" srcId="{97650E9E-E7CA-2C42-B960-977205844BF7}" destId="{EC0CA6A2-DA52-0B4B-9E6F-6B244A5C24EC}" srcOrd="1" destOrd="0" presId="urn:microsoft.com/office/officeart/2005/8/layout/hChevron3"/>
    <dgm:cxn modelId="{B727AE54-4CB4-F844-91F7-DF8D5E1701F6}" type="presParOf" srcId="{97650E9E-E7CA-2C42-B960-977205844BF7}" destId="{4D130B79-9603-344F-BA2E-A732CCB1E427}" srcOrd="2" destOrd="0" presId="urn:microsoft.com/office/officeart/2005/8/layout/hChevron3"/>
    <dgm:cxn modelId="{E2A7FF49-F436-6D47-B6F0-127C5AE52604}" type="presParOf" srcId="{97650E9E-E7CA-2C42-B960-977205844BF7}" destId="{85CA2377-E3EE-C843-897A-F5770A8EB63F}" srcOrd="3" destOrd="0" presId="urn:microsoft.com/office/officeart/2005/8/layout/hChevron3"/>
    <dgm:cxn modelId="{0805D2BF-3F4F-AF48-9229-3A16ED9D822C}" type="presParOf" srcId="{97650E9E-E7CA-2C42-B960-977205844BF7}" destId="{263C5DFB-39B8-A44A-82B4-F955EB67365E}"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5360F0-2E93-BA40-8529-148F9799EC18}" type="doc">
      <dgm:prSet loTypeId="urn:microsoft.com/office/officeart/2005/8/layout/cycle8" loCatId="" qsTypeId="urn:microsoft.com/office/officeart/2005/8/quickstyle/simple4" qsCatId="simple" csTypeId="urn:microsoft.com/office/officeart/2005/8/colors/accent2_2" csCatId="accent2" phldr="1"/>
      <dgm:spPr/>
      <dgm:t>
        <a:bodyPr/>
        <a:lstStyle/>
        <a:p>
          <a:endParaRPr lang="en-US"/>
        </a:p>
      </dgm:t>
    </dgm:pt>
    <dgm:pt modelId="{6865DC0E-6920-9E4B-BD8B-11B3AC0C57E8}">
      <dgm:prSet/>
      <dgm:spPr/>
      <dgm:t>
        <a:bodyPr/>
        <a:lstStyle/>
        <a:p>
          <a:pPr rtl="0"/>
          <a:r>
            <a:rPr lang="en-US" smtClean="0"/>
            <a:t>Physical development</a:t>
          </a:r>
          <a:endParaRPr lang="en-US"/>
        </a:p>
      </dgm:t>
    </dgm:pt>
    <dgm:pt modelId="{22D3FB6D-97E2-B44E-8C35-FA2125346EE0}" type="parTrans" cxnId="{67EEF52E-84E3-164F-8E35-1843E8FFE0D9}">
      <dgm:prSet/>
      <dgm:spPr/>
      <dgm:t>
        <a:bodyPr/>
        <a:lstStyle/>
        <a:p>
          <a:endParaRPr lang="en-US"/>
        </a:p>
      </dgm:t>
    </dgm:pt>
    <dgm:pt modelId="{6A11BAB4-DE83-7D43-B252-EA421FDFD4DF}" type="sibTrans" cxnId="{67EEF52E-84E3-164F-8E35-1843E8FFE0D9}">
      <dgm:prSet/>
      <dgm:spPr/>
      <dgm:t>
        <a:bodyPr/>
        <a:lstStyle/>
        <a:p>
          <a:endParaRPr lang="en-US"/>
        </a:p>
      </dgm:t>
    </dgm:pt>
    <dgm:pt modelId="{2528CA6E-795A-A542-9968-06E9973C6E3B}">
      <dgm:prSet/>
      <dgm:spPr/>
      <dgm:t>
        <a:bodyPr/>
        <a:lstStyle/>
        <a:p>
          <a:pPr rtl="0"/>
          <a:r>
            <a:rPr lang="en-US" smtClean="0"/>
            <a:t>Cognitive development</a:t>
          </a:r>
          <a:endParaRPr lang="en-US"/>
        </a:p>
      </dgm:t>
    </dgm:pt>
    <dgm:pt modelId="{CC0DC11F-029D-7647-A64B-CBC273F7C561}" type="parTrans" cxnId="{008BB8B3-35B3-B142-84ED-535FC624A0EC}">
      <dgm:prSet/>
      <dgm:spPr/>
      <dgm:t>
        <a:bodyPr/>
        <a:lstStyle/>
        <a:p>
          <a:endParaRPr lang="en-US"/>
        </a:p>
      </dgm:t>
    </dgm:pt>
    <dgm:pt modelId="{C465FBED-0F97-F54D-BF06-480D4815C0E2}" type="sibTrans" cxnId="{008BB8B3-35B3-B142-84ED-535FC624A0EC}">
      <dgm:prSet/>
      <dgm:spPr/>
      <dgm:t>
        <a:bodyPr/>
        <a:lstStyle/>
        <a:p>
          <a:endParaRPr lang="en-US"/>
        </a:p>
      </dgm:t>
    </dgm:pt>
    <dgm:pt modelId="{B08DEDA6-D245-A049-ABFA-43EDA1B1CCB6}">
      <dgm:prSet/>
      <dgm:spPr/>
      <dgm:t>
        <a:bodyPr/>
        <a:lstStyle/>
        <a:p>
          <a:pPr rtl="0"/>
          <a:r>
            <a:rPr lang="en-US" dirty="0" smtClean="0"/>
            <a:t>Personality &amp; social development</a:t>
          </a:r>
          <a:endParaRPr lang="en-US" dirty="0"/>
        </a:p>
      </dgm:t>
    </dgm:pt>
    <dgm:pt modelId="{DF224E23-89DE-404D-B50C-D21F9E2A0FF1}" type="parTrans" cxnId="{598FDCCC-6D5C-1347-B781-DA94581D102B}">
      <dgm:prSet/>
      <dgm:spPr/>
      <dgm:t>
        <a:bodyPr/>
        <a:lstStyle/>
        <a:p>
          <a:endParaRPr lang="en-US"/>
        </a:p>
      </dgm:t>
    </dgm:pt>
    <dgm:pt modelId="{A4F48E77-749F-834B-ACAB-0E15B1E47D2C}" type="sibTrans" cxnId="{598FDCCC-6D5C-1347-B781-DA94581D102B}">
      <dgm:prSet/>
      <dgm:spPr/>
      <dgm:t>
        <a:bodyPr/>
        <a:lstStyle/>
        <a:p>
          <a:endParaRPr lang="en-US"/>
        </a:p>
      </dgm:t>
    </dgm:pt>
    <dgm:pt modelId="{DC377718-EE8A-264B-A669-B0C86827D033}" type="pres">
      <dgm:prSet presAssocID="{D95360F0-2E93-BA40-8529-148F9799EC18}" presName="compositeShape" presStyleCnt="0">
        <dgm:presLayoutVars>
          <dgm:chMax val="7"/>
          <dgm:dir/>
          <dgm:resizeHandles val="exact"/>
        </dgm:presLayoutVars>
      </dgm:prSet>
      <dgm:spPr/>
      <dgm:t>
        <a:bodyPr/>
        <a:lstStyle/>
        <a:p>
          <a:endParaRPr lang="en-US"/>
        </a:p>
      </dgm:t>
    </dgm:pt>
    <dgm:pt modelId="{5328997B-DCF4-FE48-9377-F7BC18503619}" type="pres">
      <dgm:prSet presAssocID="{D95360F0-2E93-BA40-8529-148F9799EC18}" presName="wedge1" presStyleLbl="node1" presStyleIdx="0" presStyleCnt="3"/>
      <dgm:spPr/>
      <dgm:t>
        <a:bodyPr/>
        <a:lstStyle/>
        <a:p>
          <a:endParaRPr lang="en-US"/>
        </a:p>
      </dgm:t>
    </dgm:pt>
    <dgm:pt modelId="{7FBACD50-A509-254D-A0E9-DD627A1093CB}" type="pres">
      <dgm:prSet presAssocID="{D95360F0-2E93-BA40-8529-148F9799EC18}" presName="dummy1a" presStyleCnt="0"/>
      <dgm:spPr/>
    </dgm:pt>
    <dgm:pt modelId="{61CC0F0C-CDF2-2348-8AE8-9E2142C3EA0C}" type="pres">
      <dgm:prSet presAssocID="{D95360F0-2E93-BA40-8529-148F9799EC18}" presName="dummy1b" presStyleCnt="0"/>
      <dgm:spPr/>
    </dgm:pt>
    <dgm:pt modelId="{68D389B9-DB1F-054B-BB0F-48E9EDBD73D3}" type="pres">
      <dgm:prSet presAssocID="{D95360F0-2E93-BA40-8529-148F9799EC18}" presName="wedge1Tx" presStyleLbl="node1" presStyleIdx="0" presStyleCnt="3">
        <dgm:presLayoutVars>
          <dgm:chMax val="0"/>
          <dgm:chPref val="0"/>
          <dgm:bulletEnabled val="1"/>
        </dgm:presLayoutVars>
      </dgm:prSet>
      <dgm:spPr/>
      <dgm:t>
        <a:bodyPr/>
        <a:lstStyle/>
        <a:p>
          <a:endParaRPr lang="en-US"/>
        </a:p>
      </dgm:t>
    </dgm:pt>
    <dgm:pt modelId="{6DF9C243-FDF2-E34C-A6A5-1708BE8F0D5E}" type="pres">
      <dgm:prSet presAssocID="{D95360F0-2E93-BA40-8529-148F9799EC18}" presName="wedge2" presStyleLbl="node1" presStyleIdx="1" presStyleCnt="3"/>
      <dgm:spPr/>
      <dgm:t>
        <a:bodyPr/>
        <a:lstStyle/>
        <a:p>
          <a:endParaRPr lang="en-US"/>
        </a:p>
      </dgm:t>
    </dgm:pt>
    <dgm:pt modelId="{C19F65EA-A05E-6F4C-AFD0-9FDE28EAB255}" type="pres">
      <dgm:prSet presAssocID="{D95360F0-2E93-BA40-8529-148F9799EC18}" presName="dummy2a" presStyleCnt="0"/>
      <dgm:spPr/>
    </dgm:pt>
    <dgm:pt modelId="{6C66B66E-E868-6940-AA28-DBFBA1474677}" type="pres">
      <dgm:prSet presAssocID="{D95360F0-2E93-BA40-8529-148F9799EC18}" presName="dummy2b" presStyleCnt="0"/>
      <dgm:spPr/>
    </dgm:pt>
    <dgm:pt modelId="{132ED0C5-5A83-2241-8C87-6BAAD5637D9B}" type="pres">
      <dgm:prSet presAssocID="{D95360F0-2E93-BA40-8529-148F9799EC18}" presName="wedge2Tx" presStyleLbl="node1" presStyleIdx="1" presStyleCnt="3">
        <dgm:presLayoutVars>
          <dgm:chMax val="0"/>
          <dgm:chPref val="0"/>
          <dgm:bulletEnabled val="1"/>
        </dgm:presLayoutVars>
      </dgm:prSet>
      <dgm:spPr/>
      <dgm:t>
        <a:bodyPr/>
        <a:lstStyle/>
        <a:p>
          <a:endParaRPr lang="en-US"/>
        </a:p>
      </dgm:t>
    </dgm:pt>
    <dgm:pt modelId="{CF634C1F-F12C-ED4D-86A9-21E85C09660E}" type="pres">
      <dgm:prSet presAssocID="{D95360F0-2E93-BA40-8529-148F9799EC18}" presName="wedge3" presStyleLbl="node1" presStyleIdx="2" presStyleCnt="3"/>
      <dgm:spPr/>
      <dgm:t>
        <a:bodyPr/>
        <a:lstStyle/>
        <a:p>
          <a:endParaRPr lang="en-US"/>
        </a:p>
      </dgm:t>
    </dgm:pt>
    <dgm:pt modelId="{ADB70F56-25B8-8747-99AC-1C622F8608A2}" type="pres">
      <dgm:prSet presAssocID="{D95360F0-2E93-BA40-8529-148F9799EC18}" presName="dummy3a" presStyleCnt="0"/>
      <dgm:spPr/>
    </dgm:pt>
    <dgm:pt modelId="{93A2A183-B54C-0B41-90E9-BCC6C398E967}" type="pres">
      <dgm:prSet presAssocID="{D95360F0-2E93-BA40-8529-148F9799EC18}" presName="dummy3b" presStyleCnt="0"/>
      <dgm:spPr/>
    </dgm:pt>
    <dgm:pt modelId="{D7FC3C9C-86A3-DC43-B2F8-5FFF52389B15}" type="pres">
      <dgm:prSet presAssocID="{D95360F0-2E93-BA40-8529-148F9799EC18}" presName="wedge3Tx" presStyleLbl="node1" presStyleIdx="2" presStyleCnt="3">
        <dgm:presLayoutVars>
          <dgm:chMax val="0"/>
          <dgm:chPref val="0"/>
          <dgm:bulletEnabled val="1"/>
        </dgm:presLayoutVars>
      </dgm:prSet>
      <dgm:spPr/>
      <dgm:t>
        <a:bodyPr/>
        <a:lstStyle/>
        <a:p>
          <a:endParaRPr lang="en-US"/>
        </a:p>
      </dgm:t>
    </dgm:pt>
    <dgm:pt modelId="{2CD26653-5BFA-1A4C-82DA-14C29C14C919}" type="pres">
      <dgm:prSet presAssocID="{6A11BAB4-DE83-7D43-B252-EA421FDFD4DF}" presName="arrowWedge1" presStyleLbl="fgSibTrans2D1" presStyleIdx="0" presStyleCnt="3"/>
      <dgm:spPr/>
    </dgm:pt>
    <dgm:pt modelId="{4F0E1EAB-C754-AE41-B6A0-F6E0807260F3}" type="pres">
      <dgm:prSet presAssocID="{C465FBED-0F97-F54D-BF06-480D4815C0E2}" presName="arrowWedge2" presStyleLbl="fgSibTrans2D1" presStyleIdx="1" presStyleCnt="3"/>
      <dgm:spPr/>
    </dgm:pt>
    <dgm:pt modelId="{DD2124C7-BA46-5040-8DC4-B032481B6EE5}" type="pres">
      <dgm:prSet presAssocID="{A4F48E77-749F-834B-ACAB-0E15B1E47D2C}" presName="arrowWedge3" presStyleLbl="fgSibTrans2D1" presStyleIdx="2" presStyleCnt="3"/>
      <dgm:spPr/>
    </dgm:pt>
  </dgm:ptLst>
  <dgm:cxnLst>
    <dgm:cxn modelId="{E9FB3D59-B2B9-1845-81F4-861A4BF1A3FC}" type="presOf" srcId="{6865DC0E-6920-9E4B-BD8B-11B3AC0C57E8}" destId="{5328997B-DCF4-FE48-9377-F7BC18503619}" srcOrd="0" destOrd="0" presId="urn:microsoft.com/office/officeart/2005/8/layout/cycle8"/>
    <dgm:cxn modelId="{55D5CAA7-38F6-414B-998E-892811ADC960}" type="presOf" srcId="{D95360F0-2E93-BA40-8529-148F9799EC18}" destId="{DC377718-EE8A-264B-A669-B0C86827D033}" srcOrd="0" destOrd="0" presId="urn:microsoft.com/office/officeart/2005/8/layout/cycle8"/>
    <dgm:cxn modelId="{89A66781-DAE2-3544-8BCB-457CF5366256}" type="presOf" srcId="{2528CA6E-795A-A542-9968-06E9973C6E3B}" destId="{132ED0C5-5A83-2241-8C87-6BAAD5637D9B}" srcOrd="1" destOrd="0" presId="urn:microsoft.com/office/officeart/2005/8/layout/cycle8"/>
    <dgm:cxn modelId="{40F368CB-5337-A644-BA14-AC328D60E4C1}" type="presOf" srcId="{2528CA6E-795A-A542-9968-06E9973C6E3B}" destId="{6DF9C243-FDF2-E34C-A6A5-1708BE8F0D5E}" srcOrd="0" destOrd="0" presId="urn:microsoft.com/office/officeart/2005/8/layout/cycle8"/>
    <dgm:cxn modelId="{67EEF52E-84E3-164F-8E35-1843E8FFE0D9}" srcId="{D95360F0-2E93-BA40-8529-148F9799EC18}" destId="{6865DC0E-6920-9E4B-BD8B-11B3AC0C57E8}" srcOrd="0" destOrd="0" parTransId="{22D3FB6D-97E2-B44E-8C35-FA2125346EE0}" sibTransId="{6A11BAB4-DE83-7D43-B252-EA421FDFD4DF}"/>
    <dgm:cxn modelId="{008BB8B3-35B3-B142-84ED-535FC624A0EC}" srcId="{D95360F0-2E93-BA40-8529-148F9799EC18}" destId="{2528CA6E-795A-A542-9968-06E9973C6E3B}" srcOrd="1" destOrd="0" parTransId="{CC0DC11F-029D-7647-A64B-CBC273F7C561}" sibTransId="{C465FBED-0F97-F54D-BF06-480D4815C0E2}"/>
    <dgm:cxn modelId="{9A9DB4F3-E546-8547-A669-B1CDCAA513AD}" type="presOf" srcId="{6865DC0E-6920-9E4B-BD8B-11B3AC0C57E8}" destId="{68D389B9-DB1F-054B-BB0F-48E9EDBD73D3}" srcOrd="1" destOrd="0" presId="urn:microsoft.com/office/officeart/2005/8/layout/cycle8"/>
    <dgm:cxn modelId="{BD32925F-8AE0-0644-8EB9-96FC5F3E81B1}" type="presOf" srcId="{B08DEDA6-D245-A049-ABFA-43EDA1B1CCB6}" destId="{CF634C1F-F12C-ED4D-86A9-21E85C09660E}" srcOrd="0" destOrd="0" presId="urn:microsoft.com/office/officeart/2005/8/layout/cycle8"/>
    <dgm:cxn modelId="{7C511151-4161-0C41-B9D8-1995B07E7302}" type="presOf" srcId="{B08DEDA6-D245-A049-ABFA-43EDA1B1CCB6}" destId="{D7FC3C9C-86A3-DC43-B2F8-5FFF52389B15}" srcOrd="1" destOrd="0" presId="urn:microsoft.com/office/officeart/2005/8/layout/cycle8"/>
    <dgm:cxn modelId="{598FDCCC-6D5C-1347-B781-DA94581D102B}" srcId="{D95360F0-2E93-BA40-8529-148F9799EC18}" destId="{B08DEDA6-D245-A049-ABFA-43EDA1B1CCB6}" srcOrd="2" destOrd="0" parTransId="{DF224E23-89DE-404D-B50C-D21F9E2A0FF1}" sibTransId="{A4F48E77-749F-834B-ACAB-0E15B1E47D2C}"/>
    <dgm:cxn modelId="{AEE3AA07-5914-A447-BFCA-63DC275857FB}" type="presParOf" srcId="{DC377718-EE8A-264B-A669-B0C86827D033}" destId="{5328997B-DCF4-FE48-9377-F7BC18503619}" srcOrd="0" destOrd="0" presId="urn:microsoft.com/office/officeart/2005/8/layout/cycle8"/>
    <dgm:cxn modelId="{618A688E-DD45-8B4C-BD65-61BC0269EAC0}" type="presParOf" srcId="{DC377718-EE8A-264B-A669-B0C86827D033}" destId="{7FBACD50-A509-254D-A0E9-DD627A1093CB}" srcOrd="1" destOrd="0" presId="urn:microsoft.com/office/officeart/2005/8/layout/cycle8"/>
    <dgm:cxn modelId="{D8B29F9C-1E36-6D42-9DDA-1C66E1AFF0F7}" type="presParOf" srcId="{DC377718-EE8A-264B-A669-B0C86827D033}" destId="{61CC0F0C-CDF2-2348-8AE8-9E2142C3EA0C}" srcOrd="2" destOrd="0" presId="urn:microsoft.com/office/officeart/2005/8/layout/cycle8"/>
    <dgm:cxn modelId="{4B77D75F-BBBA-3247-810B-49F05D8834F2}" type="presParOf" srcId="{DC377718-EE8A-264B-A669-B0C86827D033}" destId="{68D389B9-DB1F-054B-BB0F-48E9EDBD73D3}" srcOrd="3" destOrd="0" presId="urn:microsoft.com/office/officeart/2005/8/layout/cycle8"/>
    <dgm:cxn modelId="{82FC3AF3-EB00-784F-A770-B9050E32174F}" type="presParOf" srcId="{DC377718-EE8A-264B-A669-B0C86827D033}" destId="{6DF9C243-FDF2-E34C-A6A5-1708BE8F0D5E}" srcOrd="4" destOrd="0" presId="urn:microsoft.com/office/officeart/2005/8/layout/cycle8"/>
    <dgm:cxn modelId="{A5D7E199-60FD-A645-A64A-BA8E8D54D9CD}" type="presParOf" srcId="{DC377718-EE8A-264B-A669-B0C86827D033}" destId="{C19F65EA-A05E-6F4C-AFD0-9FDE28EAB255}" srcOrd="5" destOrd="0" presId="urn:microsoft.com/office/officeart/2005/8/layout/cycle8"/>
    <dgm:cxn modelId="{5A5009DE-BAC4-3A41-B0B2-388CCF8786A6}" type="presParOf" srcId="{DC377718-EE8A-264B-A669-B0C86827D033}" destId="{6C66B66E-E868-6940-AA28-DBFBA1474677}" srcOrd="6" destOrd="0" presId="urn:microsoft.com/office/officeart/2005/8/layout/cycle8"/>
    <dgm:cxn modelId="{C1865CBE-79A2-9B46-BA92-80391B8105A0}" type="presParOf" srcId="{DC377718-EE8A-264B-A669-B0C86827D033}" destId="{132ED0C5-5A83-2241-8C87-6BAAD5637D9B}" srcOrd="7" destOrd="0" presId="urn:microsoft.com/office/officeart/2005/8/layout/cycle8"/>
    <dgm:cxn modelId="{9BBADA46-8CFB-A54A-85BA-9857BE49399B}" type="presParOf" srcId="{DC377718-EE8A-264B-A669-B0C86827D033}" destId="{CF634C1F-F12C-ED4D-86A9-21E85C09660E}" srcOrd="8" destOrd="0" presId="urn:microsoft.com/office/officeart/2005/8/layout/cycle8"/>
    <dgm:cxn modelId="{20F37DB3-5643-8A4A-9AEB-B213656BBD21}" type="presParOf" srcId="{DC377718-EE8A-264B-A669-B0C86827D033}" destId="{ADB70F56-25B8-8747-99AC-1C622F8608A2}" srcOrd="9" destOrd="0" presId="urn:microsoft.com/office/officeart/2005/8/layout/cycle8"/>
    <dgm:cxn modelId="{32D034AA-D5C6-8344-B554-2C4519031E88}" type="presParOf" srcId="{DC377718-EE8A-264B-A669-B0C86827D033}" destId="{93A2A183-B54C-0B41-90E9-BCC6C398E967}" srcOrd="10" destOrd="0" presId="urn:microsoft.com/office/officeart/2005/8/layout/cycle8"/>
    <dgm:cxn modelId="{C9235EED-392E-EA47-8A63-E56B0365C4EB}" type="presParOf" srcId="{DC377718-EE8A-264B-A669-B0C86827D033}" destId="{D7FC3C9C-86A3-DC43-B2F8-5FFF52389B15}" srcOrd="11" destOrd="0" presId="urn:microsoft.com/office/officeart/2005/8/layout/cycle8"/>
    <dgm:cxn modelId="{8F6037DD-90DB-8548-90EC-371934506657}" type="presParOf" srcId="{DC377718-EE8A-264B-A669-B0C86827D033}" destId="{2CD26653-5BFA-1A4C-82DA-14C29C14C919}" srcOrd="12" destOrd="0" presId="urn:microsoft.com/office/officeart/2005/8/layout/cycle8"/>
    <dgm:cxn modelId="{620A4E10-B8FA-154B-8E60-D88D44552062}" type="presParOf" srcId="{DC377718-EE8A-264B-A669-B0C86827D033}" destId="{4F0E1EAB-C754-AE41-B6A0-F6E0807260F3}" srcOrd="13" destOrd="0" presId="urn:microsoft.com/office/officeart/2005/8/layout/cycle8"/>
    <dgm:cxn modelId="{8666A7E1-97E4-D14D-950C-BEBB2E6D9952}" type="presParOf" srcId="{DC377718-EE8A-264B-A669-B0C86827D033}" destId="{DD2124C7-BA46-5040-8DC4-B032481B6EE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CF2240-D3FE-0C44-881B-5C6211B33D7C}" type="doc">
      <dgm:prSet loTypeId="urn:microsoft.com/office/officeart/2005/8/layout/hList3" loCatId="" qsTypeId="urn:microsoft.com/office/officeart/2005/8/quickstyle/simple4" qsCatId="simple" csTypeId="urn:microsoft.com/office/officeart/2005/8/colors/accent5_3" csCatId="accent5" phldr="1"/>
      <dgm:spPr/>
      <dgm:t>
        <a:bodyPr/>
        <a:lstStyle/>
        <a:p>
          <a:endParaRPr lang="en-US"/>
        </a:p>
      </dgm:t>
    </dgm:pt>
    <dgm:pt modelId="{E0B29AE5-FEB4-D54D-90C7-27648AF6ADEF}">
      <dgm:prSet custT="1"/>
      <dgm:spPr/>
      <dgm:t>
        <a:bodyPr/>
        <a:lstStyle/>
        <a:p>
          <a:pPr rtl="0"/>
          <a:r>
            <a:rPr lang="en-US" sz="4000" dirty="0" smtClean="0"/>
            <a:t>Influences on Development</a:t>
          </a:r>
          <a:endParaRPr lang="en-US" sz="4000" dirty="0"/>
        </a:p>
      </dgm:t>
    </dgm:pt>
    <dgm:pt modelId="{01764AFE-5570-5F44-9572-B5165C67BD57}" type="parTrans" cxnId="{37C2B72F-56C3-6047-8B45-7A28164B25A2}">
      <dgm:prSet/>
      <dgm:spPr/>
      <dgm:t>
        <a:bodyPr/>
        <a:lstStyle/>
        <a:p>
          <a:endParaRPr lang="en-US"/>
        </a:p>
      </dgm:t>
    </dgm:pt>
    <dgm:pt modelId="{C357EA38-6BCC-6445-97A3-63E8E2ECB909}" type="sibTrans" cxnId="{37C2B72F-56C3-6047-8B45-7A28164B25A2}">
      <dgm:prSet/>
      <dgm:spPr/>
      <dgm:t>
        <a:bodyPr/>
        <a:lstStyle/>
        <a:p>
          <a:endParaRPr lang="en-US"/>
        </a:p>
      </dgm:t>
    </dgm:pt>
    <dgm:pt modelId="{879C1F4F-FBAD-7C42-B5C1-E406B4B68094}">
      <dgm:prSet/>
      <dgm:spPr/>
      <dgm:t>
        <a:bodyPr/>
        <a:lstStyle/>
        <a:p>
          <a:pPr rtl="0"/>
          <a:r>
            <a:rPr lang="en-US" dirty="0" smtClean="0">
              <a:solidFill>
                <a:srgbClr val="000000"/>
              </a:solidFill>
            </a:rPr>
            <a:t>AGE-GRADED INFLUENCES</a:t>
          </a:r>
          <a:endParaRPr lang="en-US" dirty="0">
            <a:solidFill>
              <a:srgbClr val="000000"/>
            </a:solidFill>
          </a:endParaRPr>
        </a:p>
      </dgm:t>
    </dgm:pt>
    <dgm:pt modelId="{D00FCF16-C08A-AC4D-85EB-61E2211B1F05}" type="parTrans" cxnId="{E8870550-1FE9-B14A-A310-EAD4B884796A}">
      <dgm:prSet/>
      <dgm:spPr/>
      <dgm:t>
        <a:bodyPr/>
        <a:lstStyle/>
        <a:p>
          <a:endParaRPr lang="en-US"/>
        </a:p>
      </dgm:t>
    </dgm:pt>
    <dgm:pt modelId="{57FA0D10-3A18-A04C-9DE0-DE70DF48B07F}" type="sibTrans" cxnId="{E8870550-1FE9-B14A-A310-EAD4B884796A}">
      <dgm:prSet/>
      <dgm:spPr/>
      <dgm:t>
        <a:bodyPr/>
        <a:lstStyle/>
        <a:p>
          <a:endParaRPr lang="en-US"/>
        </a:p>
      </dgm:t>
    </dgm:pt>
    <dgm:pt modelId="{B864E2C9-C960-D744-A394-F4A210735DB0}">
      <dgm:prSet/>
      <dgm:spPr/>
      <dgm:t>
        <a:bodyPr/>
        <a:lstStyle/>
        <a:p>
          <a:pPr rtl="0"/>
          <a:r>
            <a:rPr lang="en-US" dirty="0" smtClean="0">
              <a:solidFill>
                <a:srgbClr val="000000"/>
              </a:solidFill>
            </a:rPr>
            <a:t>SOCIOCULTURAL-GRADED INFLUENCES</a:t>
          </a:r>
          <a:endParaRPr lang="en-US" dirty="0">
            <a:solidFill>
              <a:srgbClr val="000000"/>
            </a:solidFill>
          </a:endParaRPr>
        </a:p>
      </dgm:t>
    </dgm:pt>
    <dgm:pt modelId="{14ABF3BC-29E0-8C49-86D0-B19E7C9EAC3B}" type="parTrans" cxnId="{64C30C4D-0EF2-704A-9D02-B01DFE1A7D83}">
      <dgm:prSet/>
      <dgm:spPr/>
      <dgm:t>
        <a:bodyPr/>
        <a:lstStyle/>
        <a:p>
          <a:endParaRPr lang="en-US"/>
        </a:p>
      </dgm:t>
    </dgm:pt>
    <dgm:pt modelId="{D1A5CBB6-D072-9244-9D9E-0AD6FEDDE5B8}" type="sibTrans" cxnId="{64C30C4D-0EF2-704A-9D02-B01DFE1A7D83}">
      <dgm:prSet/>
      <dgm:spPr/>
      <dgm:t>
        <a:bodyPr/>
        <a:lstStyle/>
        <a:p>
          <a:endParaRPr lang="en-US"/>
        </a:p>
      </dgm:t>
    </dgm:pt>
    <dgm:pt modelId="{E19788AB-C6C2-B54B-A236-AC6C02BEA49F}">
      <dgm:prSet/>
      <dgm:spPr/>
      <dgm:t>
        <a:bodyPr/>
        <a:lstStyle/>
        <a:p>
          <a:pPr rtl="0"/>
          <a:r>
            <a:rPr lang="en-US" dirty="0" smtClean="0">
              <a:solidFill>
                <a:srgbClr val="000000"/>
              </a:solidFill>
            </a:rPr>
            <a:t>NON-NORMATIVE LIFE EVENT</a:t>
          </a:r>
          <a:endParaRPr lang="en-US" dirty="0">
            <a:solidFill>
              <a:srgbClr val="000000"/>
            </a:solidFill>
          </a:endParaRPr>
        </a:p>
      </dgm:t>
    </dgm:pt>
    <dgm:pt modelId="{C9E106DF-DE25-1E45-A374-2DB23EB3FE4C}" type="parTrans" cxnId="{EDF96498-BFDB-314D-8F67-63B1DAEC8408}">
      <dgm:prSet/>
      <dgm:spPr/>
      <dgm:t>
        <a:bodyPr/>
        <a:lstStyle/>
        <a:p>
          <a:endParaRPr lang="en-US"/>
        </a:p>
      </dgm:t>
    </dgm:pt>
    <dgm:pt modelId="{76BBF524-513A-7249-8EF1-A2D2CCF22F92}" type="sibTrans" cxnId="{EDF96498-BFDB-314D-8F67-63B1DAEC8408}">
      <dgm:prSet/>
      <dgm:spPr/>
      <dgm:t>
        <a:bodyPr/>
        <a:lstStyle/>
        <a:p>
          <a:endParaRPr lang="en-US"/>
        </a:p>
      </dgm:t>
    </dgm:pt>
    <dgm:pt modelId="{CD516937-A2B3-9148-A90C-BBEE33E1DF08}">
      <dgm:prSet/>
      <dgm:spPr/>
      <dgm:t>
        <a:bodyPr/>
        <a:lstStyle/>
        <a:p>
          <a:pPr rtl="0"/>
          <a:r>
            <a:rPr lang="en-US" dirty="0" smtClean="0">
              <a:solidFill>
                <a:srgbClr val="000000"/>
              </a:solidFill>
            </a:rPr>
            <a:t>HISTORY-GRADED INFLUENCES</a:t>
          </a:r>
          <a:endParaRPr lang="en-US" dirty="0">
            <a:solidFill>
              <a:srgbClr val="000000"/>
            </a:solidFill>
          </a:endParaRPr>
        </a:p>
      </dgm:t>
    </dgm:pt>
    <dgm:pt modelId="{D69701D1-FB36-484F-8710-9B8ECFE5A7BA}" type="parTrans" cxnId="{11591712-5E9F-F449-B0FB-65F7500FA82A}">
      <dgm:prSet/>
      <dgm:spPr/>
      <dgm:t>
        <a:bodyPr/>
        <a:lstStyle/>
        <a:p>
          <a:endParaRPr lang="en-US"/>
        </a:p>
      </dgm:t>
    </dgm:pt>
    <dgm:pt modelId="{D7F37892-7C42-C14F-815A-70FF718FB8BE}" type="sibTrans" cxnId="{11591712-5E9F-F449-B0FB-65F7500FA82A}">
      <dgm:prSet/>
      <dgm:spPr/>
      <dgm:t>
        <a:bodyPr/>
        <a:lstStyle/>
        <a:p>
          <a:endParaRPr lang="en-US"/>
        </a:p>
      </dgm:t>
    </dgm:pt>
    <dgm:pt modelId="{D9907136-2B0B-8D4E-8AF0-894FDEF599D0}" type="pres">
      <dgm:prSet presAssocID="{A3CF2240-D3FE-0C44-881B-5C6211B33D7C}" presName="composite" presStyleCnt="0">
        <dgm:presLayoutVars>
          <dgm:chMax val="1"/>
          <dgm:dir/>
          <dgm:resizeHandles val="exact"/>
        </dgm:presLayoutVars>
      </dgm:prSet>
      <dgm:spPr/>
      <dgm:t>
        <a:bodyPr/>
        <a:lstStyle/>
        <a:p>
          <a:endParaRPr lang="en-US"/>
        </a:p>
      </dgm:t>
    </dgm:pt>
    <dgm:pt modelId="{4EEB88C2-0E92-CF46-8A8E-9CA779B665F2}" type="pres">
      <dgm:prSet presAssocID="{E0B29AE5-FEB4-D54D-90C7-27648AF6ADEF}" presName="roof" presStyleLbl="dkBgShp" presStyleIdx="0" presStyleCnt="2"/>
      <dgm:spPr/>
      <dgm:t>
        <a:bodyPr/>
        <a:lstStyle/>
        <a:p>
          <a:endParaRPr lang="en-US"/>
        </a:p>
      </dgm:t>
    </dgm:pt>
    <dgm:pt modelId="{9E36CE48-14E0-C44B-BECD-E304BAFCCC75}" type="pres">
      <dgm:prSet presAssocID="{E0B29AE5-FEB4-D54D-90C7-27648AF6ADEF}" presName="pillars" presStyleCnt="0"/>
      <dgm:spPr/>
    </dgm:pt>
    <dgm:pt modelId="{46520E6D-A081-8E4D-948A-CC7245B10185}" type="pres">
      <dgm:prSet presAssocID="{E0B29AE5-FEB4-D54D-90C7-27648AF6ADEF}" presName="pillar1" presStyleLbl="node1" presStyleIdx="0" presStyleCnt="4" custScaleY="54517" custLinFactNeighborY="-22636">
        <dgm:presLayoutVars>
          <dgm:bulletEnabled val="1"/>
        </dgm:presLayoutVars>
      </dgm:prSet>
      <dgm:spPr/>
      <dgm:t>
        <a:bodyPr/>
        <a:lstStyle/>
        <a:p>
          <a:endParaRPr lang="en-US"/>
        </a:p>
      </dgm:t>
    </dgm:pt>
    <dgm:pt modelId="{2CD92D25-3EFF-6048-A1DA-E95C6498BA55}" type="pres">
      <dgm:prSet presAssocID="{879C1F4F-FBAD-7C42-B5C1-E406B4B68094}" presName="pillarX" presStyleLbl="node1" presStyleIdx="1" presStyleCnt="4" custScaleY="54517" custLinFactNeighborX="0" custLinFactNeighborY="-22637">
        <dgm:presLayoutVars>
          <dgm:bulletEnabled val="1"/>
        </dgm:presLayoutVars>
      </dgm:prSet>
      <dgm:spPr/>
      <dgm:t>
        <a:bodyPr/>
        <a:lstStyle/>
        <a:p>
          <a:endParaRPr lang="en-US"/>
        </a:p>
      </dgm:t>
    </dgm:pt>
    <dgm:pt modelId="{C5DCEFDE-C8A5-7444-82A9-D205ABEDAC03}" type="pres">
      <dgm:prSet presAssocID="{B864E2C9-C960-D744-A394-F4A210735DB0}" presName="pillarX" presStyleLbl="node1" presStyleIdx="2" presStyleCnt="4" custScaleY="54517" custLinFactNeighborY="-22638">
        <dgm:presLayoutVars>
          <dgm:bulletEnabled val="1"/>
        </dgm:presLayoutVars>
      </dgm:prSet>
      <dgm:spPr/>
      <dgm:t>
        <a:bodyPr/>
        <a:lstStyle/>
        <a:p>
          <a:endParaRPr lang="en-US"/>
        </a:p>
      </dgm:t>
    </dgm:pt>
    <dgm:pt modelId="{D837FBFE-20DA-1745-9337-B4334CCEC1CA}" type="pres">
      <dgm:prSet presAssocID="{E19788AB-C6C2-B54B-A236-AC6C02BEA49F}" presName="pillarX" presStyleLbl="node1" presStyleIdx="3" presStyleCnt="4" custScaleY="54517" custLinFactNeighborX="0" custLinFactNeighborY="-22637">
        <dgm:presLayoutVars>
          <dgm:bulletEnabled val="1"/>
        </dgm:presLayoutVars>
      </dgm:prSet>
      <dgm:spPr/>
      <dgm:t>
        <a:bodyPr/>
        <a:lstStyle/>
        <a:p>
          <a:endParaRPr lang="en-US"/>
        </a:p>
      </dgm:t>
    </dgm:pt>
    <dgm:pt modelId="{39442C6E-9792-A940-A04F-583E670AD971}" type="pres">
      <dgm:prSet presAssocID="{E0B29AE5-FEB4-D54D-90C7-27648AF6ADEF}" presName="base" presStyleLbl="dkBgShp" presStyleIdx="1" presStyleCnt="2" custLinFactY="-200000" custLinFactNeighborY="-207464"/>
      <dgm:spPr/>
    </dgm:pt>
  </dgm:ptLst>
  <dgm:cxnLst>
    <dgm:cxn modelId="{E8870550-1FE9-B14A-A310-EAD4B884796A}" srcId="{E0B29AE5-FEB4-D54D-90C7-27648AF6ADEF}" destId="{879C1F4F-FBAD-7C42-B5C1-E406B4B68094}" srcOrd="1" destOrd="0" parTransId="{D00FCF16-C08A-AC4D-85EB-61E2211B1F05}" sibTransId="{57FA0D10-3A18-A04C-9DE0-DE70DF48B07F}"/>
    <dgm:cxn modelId="{553E2377-2384-2040-882D-FFE3CCFCBAB3}" type="presOf" srcId="{879C1F4F-FBAD-7C42-B5C1-E406B4B68094}" destId="{2CD92D25-3EFF-6048-A1DA-E95C6498BA55}" srcOrd="0" destOrd="0" presId="urn:microsoft.com/office/officeart/2005/8/layout/hList3"/>
    <dgm:cxn modelId="{F19F1BF4-C1B5-B846-99E2-B6AFC12A1458}" type="presOf" srcId="{A3CF2240-D3FE-0C44-881B-5C6211B33D7C}" destId="{D9907136-2B0B-8D4E-8AF0-894FDEF599D0}" srcOrd="0" destOrd="0" presId="urn:microsoft.com/office/officeart/2005/8/layout/hList3"/>
    <dgm:cxn modelId="{37C2B72F-56C3-6047-8B45-7A28164B25A2}" srcId="{A3CF2240-D3FE-0C44-881B-5C6211B33D7C}" destId="{E0B29AE5-FEB4-D54D-90C7-27648AF6ADEF}" srcOrd="0" destOrd="0" parTransId="{01764AFE-5570-5F44-9572-B5165C67BD57}" sibTransId="{C357EA38-6BCC-6445-97A3-63E8E2ECB909}"/>
    <dgm:cxn modelId="{11591712-5E9F-F449-B0FB-65F7500FA82A}" srcId="{E0B29AE5-FEB4-D54D-90C7-27648AF6ADEF}" destId="{CD516937-A2B3-9148-A90C-BBEE33E1DF08}" srcOrd="0" destOrd="0" parTransId="{D69701D1-FB36-484F-8710-9B8ECFE5A7BA}" sibTransId="{D7F37892-7C42-C14F-815A-70FF718FB8BE}"/>
    <dgm:cxn modelId="{72F8DA4B-3E5B-8A4F-B618-228C4FB7AF16}" type="presOf" srcId="{E0B29AE5-FEB4-D54D-90C7-27648AF6ADEF}" destId="{4EEB88C2-0E92-CF46-8A8E-9CA779B665F2}" srcOrd="0" destOrd="0" presId="urn:microsoft.com/office/officeart/2005/8/layout/hList3"/>
    <dgm:cxn modelId="{3CA33F98-0B99-834B-B7DD-23FCEC36D219}" type="presOf" srcId="{B864E2C9-C960-D744-A394-F4A210735DB0}" destId="{C5DCEFDE-C8A5-7444-82A9-D205ABEDAC03}" srcOrd="0" destOrd="0" presId="urn:microsoft.com/office/officeart/2005/8/layout/hList3"/>
    <dgm:cxn modelId="{64C30C4D-0EF2-704A-9D02-B01DFE1A7D83}" srcId="{E0B29AE5-FEB4-D54D-90C7-27648AF6ADEF}" destId="{B864E2C9-C960-D744-A394-F4A210735DB0}" srcOrd="2" destOrd="0" parTransId="{14ABF3BC-29E0-8C49-86D0-B19E7C9EAC3B}" sibTransId="{D1A5CBB6-D072-9244-9D9E-0AD6FEDDE5B8}"/>
    <dgm:cxn modelId="{26933AFE-9C5E-B243-A167-896BC36399AB}" type="presOf" srcId="{CD516937-A2B3-9148-A90C-BBEE33E1DF08}" destId="{46520E6D-A081-8E4D-948A-CC7245B10185}" srcOrd="0" destOrd="0" presId="urn:microsoft.com/office/officeart/2005/8/layout/hList3"/>
    <dgm:cxn modelId="{EDF96498-BFDB-314D-8F67-63B1DAEC8408}" srcId="{E0B29AE5-FEB4-D54D-90C7-27648AF6ADEF}" destId="{E19788AB-C6C2-B54B-A236-AC6C02BEA49F}" srcOrd="3" destOrd="0" parTransId="{C9E106DF-DE25-1E45-A374-2DB23EB3FE4C}" sibTransId="{76BBF524-513A-7249-8EF1-A2D2CCF22F92}"/>
    <dgm:cxn modelId="{CB0B71D6-D1A0-8546-9CA9-B5D446417F3D}" type="presOf" srcId="{E19788AB-C6C2-B54B-A236-AC6C02BEA49F}" destId="{D837FBFE-20DA-1745-9337-B4334CCEC1CA}" srcOrd="0" destOrd="0" presId="urn:microsoft.com/office/officeart/2005/8/layout/hList3"/>
    <dgm:cxn modelId="{0EA4701F-BDD0-7E40-8C55-5E31548C1A99}" type="presParOf" srcId="{D9907136-2B0B-8D4E-8AF0-894FDEF599D0}" destId="{4EEB88C2-0E92-CF46-8A8E-9CA779B665F2}" srcOrd="0" destOrd="0" presId="urn:microsoft.com/office/officeart/2005/8/layout/hList3"/>
    <dgm:cxn modelId="{1CB91219-87FF-6F4E-AFB0-5D2D71D7A6C4}" type="presParOf" srcId="{D9907136-2B0B-8D4E-8AF0-894FDEF599D0}" destId="{9E36CE48-14E0-C44B-BECD-E304BAFCCC75}" srcOrd="1" destOrd="0" presId="urn:microsoft.com/office/officeart/2005/8/layout/hList3"/>
    <dgm:cxn modelId="{FF8B1D56-CE2E-E34D-8037-12266ABC2D70}" type="presParOf" srcId="{9E36CE48-14E0-C44B-BECD-E304BAFCCC75}" destId="{46520E6D-A081-8E4D-948A-CC7245B10185}" srcOrd="0" destOrd="0" presId="urn:microsoft.com/office/officeart/2005/8/layout/hList3"/>
    <dgm:cxn modelId="{5E5A6825-240E-B043-BE37-5F1074F8F790}" type="presParOf" srcId="{9E36CE48-14E0-C44B-BECD-E304BAFCCC75}" destId="{2CD92D25-3EFF-6048-A1DA-E95C6498BA55}" srcOrd="1" destOrd="0" presId="urn:microsoft.com/office/officeart/2005/8/layout/hList3"/>
    <dgm:cxn modelId="{F1E50B66-8429-BF45-A624-3F380C5D3BE6}" type="presParOf" srcId="{9E36CE48-14E0-C44B-BECD-E304BAFCCC75}" destId="{C5DCEFDE-C8A5-7444-82A9-D205ABEDAC03}" srcOrd="2" destOrd="0" presId="urn:microsoft.com/office/officeart/2005/8/layout/hList3"/>
    <dgm:cxn modelId="{32D55C42-DA67-444F-9642-49C763DBE0BE}" type="presParOf" srcId="{9E36CE48-14E0-C44B-BECD-E304BAFCCC75}" destId="{D837FBFE-20DA-1745-9337-B4334CCEC1CA}" srcOrd="3" destOrd="0" presId="urn:microsoft.com/office/officeart/2005/8/layout/hList3"/>
    <dgm:cxn modelId="{0F318B8A-365B-0740-A51E-96F13D545609}" type="presParOf" srcId="{D9907136-2B0B-8D4E-8AF0-894FDEF599D0}" destId="{39442C6E-9792-A940-A04F-583E670AD97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077503-9AEC-4043-AA1C-39EE88AEAAB9}" type="doc">
      <dgm:prSet loTypeId="urn:microsoft.com/office/officeart/2005/8/layout/vList2" loCatId="" qsTypeId="urn:microsoft.com/office/officeart/2005/8/quickstyle/simple4" qsCatId="simple" csTypeId="urn:microsoft.com/office/officeart/2005/8/colors/accent6_4" csCatId="accent6" phldr="1"/>
      <dgm:spPr/>
      <dgm:t>
        <a:bodyPr/>
        <a:lstStyle/>
        <a:p>
          <a:endParaRPr lang="en-US"/>
        </a:p>
      </dgm:t>
    </dgm:pt>
    <dgm:pt modelId="{D35C8232-5A38-304E-AE71-14B18D5DD495}">
      <dgm:prSet/>
      <dgm:spPr/>
      <dgm:t>
        <a:bodyPr/>
        <a:lstStyle/>
        <a:p>
          <a:pPr rtl="0"/>
          <a:r>
            <a:rPr lang="en-US" dirty="0" smtClean="0"/>
            <a:t>APPLY</a:t>
          </a:r>
          <a:endParaRPr lang="en-US" dirty="0"/>
        </a:p>
      </dgm:t>
    </dgm:pt>
    <dgm:pt modelId="{BFEC7DAE-2E93-EB42-BAC9-20DE8B07A602}" type="parTrans" cxnId="{9A5E515B-512D-BD42-AD0E-2CE61290E97E}">
      <dgm:prSet/>
      <dgm:spPr/>
      <dgm:t>
        <a:bodyPr/>
        <a:lstStyle/>
        <a:p>
          <a:endParaRPr lang="en-US"/>
        </a:p>
      </dgm:t>
    </dgm:pt>
    <dgm:pt modelId="{56365D85-64FD-A849-882A-065F1938A8F9}" type="sibTrans" cxnId="{9A5E515B-512D-BD42-AD0E-2CE61290E97E}">
      <dgm:prSet/>
      <dgm:spPr/>
      <dgm:t>
        <a:bodyPr/>
        <a:lstStyle/>
        <a:p>
          <a:endParaRPr lang="en-US"/>
        </a:p>
      </dgm:t>
    </dgm:pt>
    <dgm:pt modelId="{B2FD46BB-D0A5-2746-9BEA-012B57FFA3C9}">
      <dgm:prSet/>
      <dgm:spPr/>
      <dgm:t>
        <a:bodyPr/>
        <a:lstStyle/>
        <a:p>
          <a:pPr rtl="0"/>
          <a:r>
            <a:rPr lang="en-US" smtClean="0"/>
            <a:t>What are some examples of the ways culture (either broad culture or aspects of culture) affects human development?</a:t>
          </a:r>
          <a:endParaRPr lang="en-US"/>
        </a:p>
      </dgm:t>
    </dgm:pt>
    <dgm:pt modelId="{E5E78576-8DAA-174B-BAD6-E11FBC9DD194}" type="parTrans" cxnId="{6573D5E0-9A67-A94F-BBC0-05CC1B5DBC67}">
      <dgm:prSet/>
      <dgm:spPr/>
      <dgm:t>
        <a:bodyPr/>
        <a:lstStyle/>
        <a:p>
          <a:endParaRPr lang="en-US"/>
        </a:p>
      </dgm:t>
    </dgm:pt>
    <dgm:pt modelId="{9508F5EE-5EFD-8F44-8D12-50E9BDB8C848}" type="sibTrans" cxnId="{6573D5E0-9A67-A94F-BBC0-05CC1B5DBC67}">
      <dgm:prSet/>
      <dgm:spPr/>
      <dgm:t>
        <a:bodyPr/>
        <a:lstStyle/>
        <a:p>
          <a:endParaRPr lang="en-US"/>
        </a:p>
      </dgm:t>
    </dgm:pt>
    <dgm:pt modelId="{A8F9F638-F029-3941-82CC-E8CAC00317CC}">
      <dgm:prSet/>
      <dgm:spPr/>
      <dgm:t>
        <a:bodyPr/>
        <a:lstStyle/>
        <a:p>
          <a:pPr rtl="0"/>
          <a:r>
            <a:rPr lang="en-US" dirty="0" smtClean="0"/>
            <a:t>How might your professor</a:t>
          </a:r>
          <a:r>
            <a:rPr lang="en-US" altLang="ja-JP" dirty="0" smtClean="0"/>
            <a:t>'s</a:t>
          </a:r>
          <a:r>
            <a:rPr lang="en-US" dirty="0" smtClean="0"/>
            <a:t> cohort membership affect the way this class is taught?</a:t>
          </a:r>
          <a:endParaRPr lang="en-US" dirty="0"/>
        </a:p>
      </dgm:t>
    </dgm:pt>
    <dgm:pt modelId="{07AF20AB-4DBA-624D-B796-41F3921FA701}" type="parTrans" cxnId="{154E2CBC-E4BE-2E4D-9D80-F9E5C3D9E55F}">
      <dgm:prSet/>
      <dgm:spPr/>
      <dgm:t>
        <a:bodyPr/>
        <a:lstStyle/>
        <a:p>
          <a:endParaRPr lang="en-US"/>
        </a:p>
      </dgm:t>
    </dgm:pt>
    <dgm:pt modelId="{A8A4A690-C547-614F-AD1E-21473EE97DCD}" type="sibTrans" cxnId="{154E2CBC-E4BE-2E4D-9D80-F9E5C3D9E55F}">
      <dgm:prSet/>
      <dgm:spPr/>
      <dgm:t>
        <a:bodyPr/>
        <a:lstStyle/>
        <a:p>
          <a:endParaRPr lang="en-US"/>
        </a:p>
      </dgm:t>
    </dgm:pt>
    <dgm:pt modelId="{DD556DC8-6A27-244D-A310-53BC0037AA0A}">
      <dgm:prSet/>
      <dgm:spPr/>
      <dgm:t>
        <a:bodyPr/>
        <a:lstStyle/>
        <a:p>
          <a:pPr rtl="0"/>
          <a:r>
            <a:rPr lang="en-US" smtClean="0"/>
            <a:t>How might YOUR cohort membership affect your readiness for and success in this class?</a:t>
          </a:r>
          <a:endParaRPr lang="en-US"/>
        </a:p>
      </dgm:t>
    </dgm:pt>
    <dgm:pt modelId="{AA54AE68-90CE-054A-A410-A29327EA7556}" type="parTrans" cxnId="{211D5F21-A164-EC45-882C-7A92DB39A2DA}">
      <dgm:prSet/>
      <dgm:spPr/>
      <dgm:t>
        <a:bodyPr/>
        <a:lstStyle/>
        <a:p>
          <a:endParaRPr lang="en-US"/>
        </a:p>
      </dgm:t>
    </dgm:pt>
    <dgm:pt modelId="{73D25F71-ACB5-0249-8460-483837F498B6}" type="sibTrans" cxnId="{211D5F21-A164-EC45-882C-7A92DB39A2DA}">
      <dgm:prSet/>
      <dgm:spPr/>
      <dgm:t>
        <a:bodyPr/>
        <a:lstStyle/>
        <a:p>
          <a:endParaRPr lang="en-US"/>
        </a:p>
      </dgm:t>
    </dgm:pt>
    <dgm:pt modelId="{098B1CCF-EA3C-4F4C-8B26-8AA1BCBB9A78}" type="pres">
      <dgm:prSet presAssocID="{16077503-9AEC-4043-AA1C-39EE88AEAAB9}" presName="linear" presStyleCnt="0">
        <dgm:presLayoutVars>
          <dgm:animLvl val="lvl"/>
          <dgm:resizeHandles val="exact"/>
        </dgm:presLayoutVars>
      </dgm:prSet>
      <dgm:spPr/>
      <dgm:t>
        <a:bodyPr/>
        <a:lstStyle/>
        <a:p>
          <a:endParaRPr lang="en-US"/>
        </a:p>
      </dgm:t>
    </dgm:pt>
    <dgm:pt modelId="{5CAB1EE6-78AB-0549-8E04-01829C0F1101}" type="pres">
      <dgm:prSet presAssocID="{D35C8232-5A38-304E-AE71-14B18D5DD495}" presName="parentText" presStyleLbl="node1" presStyleIdx="0" presStyleCnt="1">
        <dgm:presLayoutVars>
          <dgm:chMax val="0"/>
          <dgm:bulletEnabled val="1"/>
        </dgm:presLayoutVars>
      </dgm:prSet>
      <dgm:spPr>
        <a:prstGeom prst="cube">
          <a:avLst/>
        </a:prstGeom>
      </dgm:spPr>
      <dgm:t>
        <a:bodyPr/>
        <a:lstStyle/>
        <a:p>
          <a:endParaRPr lang="en-US"/>
        </a:p>
      </dgm:t>
    </dgm:pt>
    <dgm:pt modelId="{66E60D6E-A692-A647-8C01-6EC5BAE8386D}" type="pres">
      <dgm:prSet presAssocID="{D35C8232-5A38-304E-AE71-14B18D5DD495}" presName="childText" presStyleLbl="revTx" presStyleIdx="0" presStyleCnt="1">
        <dgm:presLayoutVars>
          <dgm:bulletEnabled val="1"/>
        </dgm:presLayoutVars>
      </dgm:prSet>
      <dgm:spPr/>
      <dgm:t>
        <a:bodyPr/>
        <a:lstStyle/>
        <a:p>
          <a:endParaRPr lang="en-US"/>
        </a:p>
      </dgm:t>
    </dgm:pt>
  </dgm:ptLst>
  <dgm:cxnLst>
    <dgm:cxn modelId="{750A8B1C-75B0-7D4A-9071-D8C96AEC2EDA}" type="presOf" srcId="{B2FD46BB-D0A5-2746-9BEA-012B57FFA3C9}" destId="{66E60D6E-A692-A647-8C01-6EC5BAE8386D}" srcOrd="0" destOrd="0" presId="urn:microsoft.com/office/officeart/2005/8/layout/vList2"/>
    <dgm:cxn modelId="{D6D14BDB-3D57-FB49-8AE0-6095B3FD2141}" type="presOf" srcId="{DD556DC8-6A27-244D-A310-53BC0037AA0A}" destId="{66E60D6E-A692-A647-8C01-6EC5BAE8386D}" srcOrd="0" destOrd="2" presId="urn:microsoft.com/office/officeart/2005/8/layout/vList2"/>
    <dgm:cxn modelId="{9A5E515B-512D-BD42-AD0E-2CE61290E97E}" srcId="{16077503-9AEC-4043-AA1C-39EE88AEAAB9}" destId="{D35C8232-5A38-304E-AE71-14B18D5DD495}" srcOrd="0" destOrd="0" parTransId="{BFEC7DAE-2E93-EB42-BAC9-20DE8B07A602}" sibTransId="{56365D85-64FD-A849-882A-065F1938A8F9}"/>
    <dgm:cxn modelId="{211D5F21-A164-EC45-882C-7A92DB39A2DA}" srcId="{D35C8232-5A38-304E-AE71-14B18D5DD495}" destId="{DD556DC8-6A27-244D-A310-53BC0037AA0A}" srcOrd="2" destOrd="0" parTransId="{AA54AE68-90CE-054A-A410-A29327EA7556}" sibTransId="{73D25F71-ACB5-0249-8460-483837F498B6}"/>
    <dgm:cxn modelId="{70C8A6D9-71E6-D142-90E1-4AF5C2849B14}" type="presOf" srcId="{D35C8232-5A38-304E-AE71-14B18D5DD495}" destId="{5CAB1EE6-78AB-0549-8E04-01829C0F1101}" srcOrd="0" destOrd="0" presId="urn:microsoft.com/office/officeart/2005/8/layout/vList2"/>
    <dgm:cxn modelId="{7563C66A-FA52-D243-B073-9AFD8C40ADF9}" type="presOf" srcId="{A8F9F638-F029-3941-82CC-E8CAC00317CC}" destId="{66E60D6E-A692-A647-8C01-6EC5BAE8386D}" srcOrd="0" destOrd="1" presId="urn:microsoft.com/office/officeart/2005/8/layout/vList2"/>
    <dgm:cxn modelId="{154E2CBC-E4BE-2E4D-9D80-F9E5C3D9E55F}" srcId="{D35C8232-5A38-304E-AE71-14B18D5DD495}" destId="{A8F9F638-F029-3941-82CC-E8CAC00317CC}" srcOrd="1" destOrd="0" parTransId="{07AF20AB-4DBA-624D-B796-41F3921FA701}" sibTransId="{A8A4A690-C547-614F-AD1E-21473EE97DCD}"/>
    <dgm:cxn modelId="{805FFB53-47DA-B64F-BE10-33CFEBC17001}" type="presOf" srcId="{16077503-9AEC-4043-AA1C-39EE88AEAAB9}" destId="{098B1CCF-EA3C-4F4C-8B26-8AA1BCBB9A78}" srcOrd="0" destOrd="0" presId="urn:microsoft.com/office/officeart/2005/8/layout/vList2"/>
    <dgm:cxn modelId="{6573D5E0-9A67-A94F-BBC0-05CC1B5DBC67}" srcId="{D35C8232-5A38-304E-AE71-14B18D5DD495}" destId="{B2FD46BB-D0A5-2746-9BEA-012B57FFA3C9}" srcOrd="0" destOrd="0" parTransId="{E5E78576-8DAA-174B-BAD6-E11FBC9DD194}" sibTransId="{9508F5EE-5EFD-8F44-8D12-50E9BDB8C848}"/>
    <dgm:cxn modelId="{FBB40D97-4F54-9A4B-AE19-C57588462881}" type="presParOf" srcId="{098B1CCF-EA3C-4F4C-8B26-8AA1BCBB9A78}" destId="{5CAB1EE6-78AB-0549-8E04-01829C0F1101}" srcOrd="0" destOrd="0" presId="urn:microsoft.com/office/officeart/2005/8/layout/vList2"/>
    <dgm:cxn modelId="{AA061D8A-55B6-0641-8FE1-8CBB5E99BD82}" type="presParOf" srcId="{098B1CCF-EA3C-4F4C-8B26-8AA1BCBB9A78}" destId="{66E60D6E-A692-A647-8C01-6EC5BAE8386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0AE087-E559-B34E-9434-9072EA15EB5D}" type="doc">
      <dgm:prSet loTypeId="urn:microsoft.com/office/officeart/2005/8/layout/default" loCatId="" qsTypeId="urn:microsoft.com/office/officeart/2005/8/quickstyle/3D7" qsCatId="3D" csTypeId="urn:microsoft.com/office/officeart/2005/8/colors/colorful3" csCatId="colorful"/>
      <dgm:spPr/>
      <dgm:t>
        <a:bodyPr/>
        <a:lstStyle/>
        <a:p>
          <a:endParaRPr lang="en-US"/>
        </a:p>
      </dgm:t>
    </dgm:pt>
    <dgm:pt modelId="{3B338636-3844-264D-BE1C-5B5B04F97F26}">
      <dgm:prSet/>
      <dgm:spPr/>
      <dgm:t>
        <a:bodyPr/>
        <a:lstStyle/>
        <a:p>
          <a:pPr rtl="0"/>
          <a:r>
            <a:rPr lang="en-US" smtClean="0"/>
            <a:t>Psychodynamic</a:t>
          </a:r>
          <a:endParaRPr lang="en-US"/>
        </a:p>
      </dgm:t>
    </dgm:pt>
    <dgm:pt modelId="{ED5B794C-3DF4-E14F-BA67-6905CAB7554D}" type="parTrans" cxnId="{5A118DEA-885D-A244-82A7-B72D6DA52CAB}">
      <dgm:prSet/>
      <dgm:spPr/>
      <dgm:t>
        <a:bodyPr/>
        <a:lstStyle/>
        <a:p>
          <a:endParaRPr lang="en-US"/>
        </a:p>
      </dgm:t>
    </dgm:pt>
    <dgm:pt modelId="{B397B5D0-4E27-3740-88D3-F9F61614B8C9}" type="sibTrans" cxnId="{5A118DEA-885D-A244-82A7-B72D6DA52CAB}">
      <dgm:prSet/>
      <dgm:spPr/>
      <dgm:t>
        <a:bodyPr/>
        <a:lstStyle/>
        <a:p>
          <a:endParaRPr lang="en-US"/>
        </a:p>
      </dgm:t>
    </dgm:pt>
    <dgm:pt modelId="{3BFD2837-1C86-6249-B57D-9FE49CA0B3CD}">
      <dgm:prSet/>
      <dgm:spPr/>
      <dgm:t>
        <a:bodyPr/>
        <a:lstStyle/>
        <a:p>
          <a:pPr rtl="0"/>
          <a:r>
            <a:rPr lang="en-US" smtClean="0"/>
            <a:t>Behavioral</a:t>
          </a:r>
          <a:endParaRPr lang="en-US"/>
        </a:p>
      </dgm:t>
    </dgm:pt>
    <dgm:pt modelId="{CE698D87-5633-4246-8E72-342294F980D1}" type="parTrans" cxnId="{5C72C5BC-EBC5-7648-B2C8-8B5F10CB4581}">
      <dgm:prSet/>
      <dgm:spPr/>
      <dgm:t>
        <a:bodyPr/>
        <a:lstStyle/>
        <a:p>
          <a:endParaRPr lang="en-US"/>
        </a:p>
      </dgm:t>
    </dgm:pt>
    <dgm:pt modelId="{FDEEE105-75A6-A74D-BA8A-2B01DDFC5CC7}" type="sibTrans" cxnId="{5C72C5BC-EBC5-7648-B2C8-8B5F10CB4581}">
      <dgm:prSet/>
      <dgm:spPr/>
      <dgm:t>
        <a:bodyPr/>
        <a:lstStyle/>
        <a:p>
          <a:endParaRPr lang="en-US"/>
        </a:p>
      </dgm:t>
    </dgm:pt>
    <dgm:pt modelId="{087C42A8-FD02-454B-9866-EF567F6D20FC}">
      <dgm:prSet/>
      <dgm:spPr/>
      <dgm:t>
        <a:bodyPr/>
        <a:lstStyle/>
        <a:p>
          <a:pPr rtl="0"/>
          <a:r>
            <a:rPr lang="en-US" smtClean="0"/>
            <a:t>Cognitive</a:t>
          </a:r>
          <a:endParaRPr lang="en-US"/>
        </a:p>
      </dgm:t>
    </dgm:pt>
    <dgm:pt modelId="{9E23D8B6-A760-B64E-95CA-5D9A36E3B61A}" type="parTrans" cxnId="{7AE37CCA-1EFC-AB4E-A034-7AEE081A25F7}">
      <dgm:prSet/>
      <dgm:spPr/>
      <dgm:t>
        <a:bodyPr/>
        <a:lstStyle/>
        <a:p>
          <a:endParaRPr lang="en-US"/>
        </a:p>
      </dgm:t>
    </dgm:pt>
    <dgm:pt modelId="{CE854062-ED1C-5541-9DEE-68A1EF5184CD}" type="sibTrans" cxnId="{7AE37CCA-1EFC-AB4E-A034-7AEE081A25F7}">
      <dgm:prSet/>
      <dgm:spPr/>
      <dgm:t>
        <a:bodyPr/>
        <a:lstStyle/>
        <a:p>
          <a:endParaRPr lang="en-US"/>
        </a:p>
      </dgm:t>
    </dgm:pt>
    <dgm:pt modelId="{B507B470-7F0B-7B49-A7F0-6AFD2516A0EC}">
      <dgm:prSet/>
      <dgm:spPr/>
      <dgm:t>
        <a:bodyPr/>
        <a:lstStyle/>
        <a:p>
          <a:pPr rtl="0"/>
          <a:r>
            <a:rPr lang="en-US" smtClean="0"/>
            <a:t>Humanistic</a:t>
          </a:r>
          <a:endParaRPr lang="en-US"/>
        </a:p>
      </dgm:t>
    </dgm:pt>
    <dgm:pt modelId="{FA86D9A7-8E1F-2748-9007-7E99C72FD76B}" type="parTrans" cxnId="{1C7CF9CE-B6B9-6A4B-B236-69334DBCEDAE}">
      <dgm:prSet/>
      <dgm:spPr/>
      <dgm:t>
        <a:bodyPr/>
        <a:lstStyle/>
        <a:p>
          <a:endParaRPr lang="en-US"/>
        </a:p>
      </dgm:t>
    </dgm:pt>
    <dgm:pt modelId="{BF61B84B-DB81-694F-9CAF-5E38A7873F67}" type="sibTrans" cxnId="{1C7CF9CE-B6B9-6A4B-B236-69334DBCEDAE}">
      <dgm:prSet/>
      <dgm:spPr/>
      <dgm:t>
        <a:bodyPr/>
        <a:lstStyle/>
        <a:p>
          <a:endParaRPr lang="en-US"/>
        </a:p>
      </dgm:t>
    </dgm:pt>
    <dgm:pt modelId="{6A82C84F-561A-CE49-8264-5C2142361E7B}">
      <dgm:prSet/>
      <dgm:spPr/>
      <dgm:t>
        <a:bodyPr/>
        <a:lstStyle/>
        <a:p>
          <a:pPr rtl="0"/>
          <a:r>
            <a:rPr lang="en-US" smtClean="0"/>
            <a:t>Contextual</a:t>
          </a:r>
          <a:endParaRPr lang="en-US"/>
        </a:p>
      </dgm:t>
    </dgm:pt>
    <dgm:pt modelId="{14219F36-114E-8B46-A0A0-2E9F3B1BC5E2}" type="parTrans" cxnId="{4671D3E3-9709-864B-AED3-FADB531FA787}">
      <dgm:prSet/>
      <dgm:spPr/>
      <dgm:t>
        <a:bodyPr/>
        <a:lstStyle/>
        <a:p>
          <a:endParaRPr lang="en-US"/>
        </a:p>
      </dgm:t>
    </dgm:pt>
    <dgm:pt modelId="{DF3E270C-538D-FB44-B881-88A6605BCE31}" type="sibTrans" cxnId="{4671D3E3-9709-864B-AED3-FADB531FA787}">
      <dgm:prSet/>
      <dgm:spPr/>
      <dgm:t>
        <a:bodyPr/>
        <a:lstStyle/>
        <a:p>
          <a:endParaRPr lang="en-US"/>
        </a:p>
      </dgm:t>
    </dgm:pt>
    <dgm:pt modelId="{37910D0F-3B0A-6E46-9149-7F9193BECA7B}">
      <dgm:prSet/>
      <dgm:spPr/>
      <dgm:t>
        <a:bodyPr/>
        <a:lstStyle/>
        <a:p>
          <a:pPr rtl="0"/>
          <a:r>
            <a:rPr lang="en-US" smtClean="0"/>
            <a:t>Evolutionary</a:t>
          </a:r>
          <a:endParaRPr lang="en-US"/>
        </a:p>
      </dgm:t>
    </dgm:pt>
    <dgm:pt modelId="{78C5A6CF-5CAF-254A-8C8D-B6257F15A0B8}" type="parTrans" cxnId="{90D5D6D8-F803-0641-AB5F-62206719EB2C}">
      <dgm:prSet/>
      <dgm:spPr/>
      <dgm:t>
        <a:bodyPr/>
        <a:lstStyle/>
        <a:p>
          <a:endParaRPr lang="en-US"/>
        </a:p>
      </dgm:t>
    </dgm:pt>
    <dgm:pt modelId="{091A3C15-F472-254C-9C27-488AACE20774}" type="sibTrans" cxnId="{90D5D6D8-F803-0641-AB5F-62206719EB2C}">
      <dgm:prSet/>
      <dgm:spPr/>
      <dgm:t>
        <a:bodyPr/>
        <a:lstStyle/>
        <a:p>
          <a:endParaRPr lang="en-US"/>
        </a:p>
      </dgm:t>
    </dgm:pt>
    <dgm:pt modelId="{91FDEA94-A5D8-9148-A8AF-F975BE5B11F9}" type="pres">
      <dgm:prSet presAssocID="{F80AE087-E559-B34E-9434-9072EA15EB5D}" presName="diagram" presStyleCnt="0">
        <dgm:presLayoutVars>
          <dgm:dir/>
          <dgm:resizeHandles val="exact"/>
        </dgm:presLayoutVars>
      </dgm:prSet>
      <dgm:spPr/>
      <dgm:t>
        <a:bodyPr/>
        <a:lstStyle/>
        <a:p>
          <a:endParaRPr lang="en-US"/>
        </a:p>
      </dgm:t>
    </dgm:pt>
    <dgm:pt modelId="{D1D5F78B-C4B5-DC42-AAEC-23FE86428977}" type="pres">
      <dgm:prSet presAssocID="{3B338636-3844-264D-BE1C-5B5B04F97F26}" presName="node" presStyleLbl="node1" presStyleIdx="0" presStyleCnt="6">
        <dgm:presLayoutVars>
          <dgm:bulletEnabled val="1"/>
        </dgm:presLayoutVars>
      </dgm:prSet>
      <dgm:spPr/>
      <dgm:t>
        <a:bodyPr/>
        <a:lstStyle/>
        <a:p>
          <a:endParaRPr lang="en-US"/>
        </a:p>
      </dgm:t>
    </dgm:pt>
    <dgm:pt modelId="{93748341-9FB0-1449-B6D4-250499E199AD}" type="pres">
      <dgm:prSet presAssocID="{B397B5D0-4E27-3740-88D3-F9F61614B8C9}" presName="sibTrans" presStyleCnt="0"/>
      <dgm:spPr/>
    </dgm:pt>
    <dgm:pt modelId="{D98BA94B-52B2-044A-AD02-134F4094ED8D}" type="pres">
      <dgm:prSet presAssocID="{3BFD2837-1C86-6249-B57D-9FE49CA0B3CD}" presName="node" presStyleLbl="node1" presStyleIdx="1" presStyleCnt="6">
        <dgm:presLayoutVars>
          <dgm:bulletEnabled val="1"/>
        </dgm:presLayoutVars>
      </dgm:prSet>
      <dgm:spPr/>
      <dgm:t>
        <a:bodyPr/>
        <a:lstStyle/>
        <a:p>
          <a:endParaRPr lang="en-US"/>
        </a:p>
      </dgm:t>
    </dgm:pt>
    <dgm:pt modelId="{1B7F52E0-C0E9-C340-982C-BBFD16B97ED4}" type="pres">
      <dgm:prSet presAssocID="{FDEEE105-75A6-A74D-BA8A-2B01DDFC5CC7}" presName="sibTrans" presStyleCnt="0"/>
      <dgm:spPr/>
    </dgm:pt>
    <dgm:pt modelId="{5A9C6918-7481-2744-9303-C59220C28BD0}" type="pres">
      <dgm:prSet presAssocID="{087C42A8-FD02-454B-9866-EF567F6D20FC}" presName="node" presStyleLbl="node1" presStyleIdx="2" presStyleCnt="6">
        <dgm:presLayoutVars>
          <dgm:bulletEnabled val="1"/>
        </dgm:presLayoutVars>
      </dgm:prSet>
      <dgm:spPr/>
      <dgm:t>
        <a:bodyPr/>
        <a:lstStyle/>
        <a:p>
          <a:endParaRPr lang="en-US"/>
        </a:p>
      </dgm:t>
    </dgm:pt>
    <dgm:pt modelId="{5A747786-DD3D-344E-95F0-4A95F18D9FA2}" type="pres">
      <dgm:prSet presAssocID="{CE854062-ED1C-5541-9DEE-68A1EF5184CD}" presName="sibTrans" presStyleCnt="0"/>
      <dgm:spPr/>
    </dgm:pt>
    <dgm:pt modelId="{B0BF1C41-BE5A-8B49-978C-6AA3B0C72B89}" type="pres">
      <dgm:prSet presAssocID="{B507B470-7F0B-7B49-A7F0-6AFD2516A0EC}" presName="node" presStyleLbl="node1" presStyleIdx="3" presStyleCnt="6">
        <dgm:presLayoutVars>
          <dgm:bulletEnabled val="1"/>
        </dgm:presLayoutVars>
      </dgm:prSet>
      <dgm:spPr/>
      <dgm:t>
        <a:bodyPr/>
        <a:lstStyle/>
        <a:p>
          <a:endParaRPr lang="en-US"/>
        </a:p>
      </dgm:t>
    </dgm:pt>
    <dgm:pt modelId="{EE385D40-7386-1749-B3B9-D95A94E43B04}" type="pres">
      <dgm:prSet presAssocID="{BF61B84B-DB81-694F-9CAF-5E38A7873F67}" presName="sibTrans" presStyleCnt="0"/>
      <dgm:spPr/>
    </dgm:pt>
    <dgm:pt modelId="{15A007AB-738F-5940-86B5-9808E8AD6C8D}" type="pres">
      <dgm:prSet presAssocID="{6A82C84F-561A-CE49-8264-5C2142361E7B}" presName="node" presStyleLbl="node1" presStyleIdx="4" presStyleCnt="6">
        <dgm:presLayoutVars>
          <dgm:bulletEnabled val="1"/>
        </dgm:presLayoutVars>
      </dgm:prSet>
      <dgm:spPr/>
      <dgm:t>
        <a:bodyPr/>
        <a:lstStyle/>
        <a:p>
          <a:endParaRPr lang="en-US"/>
        </a:p>
      </dgm:t>
    </dgm:pt>
    <dgm:pt modelId="{FCD79880-724B-9A42-AE1F-384DABDBFE53}" type="pres">
      <dgm:prSet presAssocID="{DF3E270C-538D-FB44-B881-88A6605BCE31}" presName="sibTrans" presStyleCnt="0"/>
      <dgm:spPr/>
    </dgm:pt>
    <dgm:pt modelId="{01567E75-A124-8D46-B283-5AA460A36EDA}" type="pres">
      <dgm:prSet presAssocID="{37910D0F-3B0A-6E46-9149-7F9193BECA7B}" presName="node" presStyleLbl="node1" presStyleIdx="5" presStyleCnt="6">
        <dgm:presLayoutVars>
          <dgm:bulletEnabled val="1"/>
        </dgm:presLayoutVars>
      </dgm:prSet>
      <dgm:spPr/>
      <dgm:t>
        <a:bodyPr/>
        <a:lstStyle/>
        <a:p>
          <a:endParaRPr lang="en-US"/>
        </a:p>
      </dgm:t>
    </dgm:pt>
  </dgm:ptLst>
  <dgm:cxnLst>
    <dgm:cxn modelId="{2DCE2412-A310-3B4C-AEC1-1726CC89BC08}" type="presOf" srcId="{3B338636-3844-264D-BE1C-5B5B04F97F26}" destId="{D1D5F78B-C4B5-DC42-AAEC-23FE86428977}" srcOrd="0" destOrd="0" presId="urn:microsoft.com/office/officeart/2005/8/layout/default"/>
    <dgm:cxn modelId="{E20ED2D6-FBD6-BD4C-AE3E-6331C108F1A6}" type="presOf" srcId="{3BFD2837-1C86-6249-B57D-9FE49CA0B3CD}" destId="{D98BA94B-52B2-044A-AD02-134F4094ED8D}" srcOrd="0" destOrd="0" presId="urn:microsoft.com/office/officeart/2005/8/layout/default"/>
    <dgm:cxn modelId="{4671D3E3-9709-864B-AED3-FADB531FA787}" srcId="{F80AE087-E559-B34E-9434-9072EA15EB5D}" destId="{6A82C84F-561A-CE49-8264-5C2142361E7B}" srcOrd="4" destOrd="0" parTransId="{14219F36-114E-8B46-A0A0-2E9F3B1BC5E2}" sibTransId="{DF3E270C-538D-FB44-B881-88A6605BCE31}"/>
    <dgm:cxn modelId="{45F2945B-5F15-2C4C-8670-F689ADCD304A}" type="presOf" srcId="{B507B470-7F0B-7B49-A7F0-6AFD2516A0EC}" destId="{B0BF1C41-BE5A-8B49-978C-6AA3B0C72B89}" srcOrd="0" destOrd="0" presId="urn:microsoft.com/office/officeart/2005/8/layout/default"/>
    <dgm:cxn modelId="{C86F394C-BF51-7240-912A-03C73FB2DEA1}" type="presOf" srcId="{F80AE087-E559-B34E-9434-9072EA15EB5D}" destId="{91FDEA94-A5D8-9148-A8AF-F975BE5B11F9}" srcOrd="0" destOrd="0" presId="urn:microsoft.com/office/officeart/2005/8/layout/default"/>
    <dgm:cxn modelId="{5A118DEA-885D-A244-82A7-B72D6DA52CAB}" srcId="{F80AE087-E559-B34E-9434-9072EA15EB5D}" destId="{3B338636-3844-264D-BE1C-5B5B04F97F26}" srcOrd="0" destOrd="0" parTransId="{ED5B794C-3DF4-E14F-BA67-6905CAB7554D}" sibTransId="{B397B5D0-4E27-3740-88D3-F9F61614B8C9}"/>
    <dgm:cxn modelId="{90D5D6D8-F803-0641-AB5F-62206719EB2C}" srcId="{F80AE087-E559-B34E-9434-9072EA15EB5D}" destId="{37910D0F-3B0A-6E46-9149-7F9193BECA7B}" srcOrd="5" destOrd="0" parTransId="{78C5A6CF-5CAF-254A-8C8D-B6257F15A0B8}" sibTransId="{091A3C15-F472-254C-9C27-488AACE20774}"/>
    <dgm:cxn modelId="{7AE37CCA-1EFC-AB4E-A034-7AEE081A25F7}" srcId="{F80AE087-E559-B34E-9434-9072EA15EB5D}" destId="{087C42A8-FD02-454B-9866-EF567F6D20FC}" srcOrd="2" destOrd="0" parTransId="{9E23D8B6-A760-B64E-95CA-5D9A36E3B61A}" sibTransId="{CE854062-ED1C-5541-9DEE-68A1EF5184CD}"/>
    <dgm:cxn modelId="{D39A291A-6421-7E45-BE41-9A632EC8F15E}" type="presOf" srcId="{37910D0F-3B0A-6E46-9149-7F9193BECA7B}" destId="{01567E75-A124-8D46-B283-5AA460A36EDA}" srcOrd="0" destOrd="0" presId="urn:microsoft.com/office/officeart/2005/8/layout/default"/>
    <dgm:cxn modelId="{2789A277-8FD5-8547-8957-0AD7AA2DC5DD}" type="presOf" srcId="{087C42A8-FD02-454B-9866-EF567F6D20FC}" destId="{5A9C6918-7481-2744-9303-C59220C28BD0}" srcOrd="0" destOrd="0" presId="urn:microsoft.com/office/officeart/2005/8/layout/default"/>
    <dgm:cxn modelId="{5C72C5BC-EBC5-7648-B2C8-8B5F10CB4581}" srcId="{F80AE087-E559-B34E-9434-9072EA15EB5D}" destId="{3BFD2837-1C86-6249-B57D-9FE49CA0B3CD}" srcOrd="1" destOrd="0" parTransId="{CE698D87-5633-4246-8E72-342294F980D1}" sibTransId="{FDEEE105-75A6-A74D-BA8A-2B01DDFC5CC7}"/>
    <dgm:cxn modelId="{02468EF1-B465-6945-9F13-E9AFE6F484F4}" type="presOf" srcId="{6A82C84F-561A-CE49-8264-5C2142361E7B}" destId="{15A007AB-738F-5940-86B5-9808E8AD6C8D}" srcOrd="0" destOrd="0" presId="urn:microsoft.com/office/officeart/2005/8/layout/default"/>
    <dgm:cxn modelId="{1C7CF9CE-B6B9-6A4B-B236-69334DBCEDAE}" srcId="{F80AE087-E559-B34E-9434-9072EA15EB5D}" destId="{B507B470-7F0B-7B49-A7F0-6AFD2516A0EC}" srcOrd="3" destOrd="0" parTransId="{FA86D9A7-8E1F-2748-9007-7E99C72FD76B}" sibTransId="{BF61B84B-DB81-694F-9CAF-5E38A7873F67}"/>
    <dgm:cxn modelId="{8F33EDB5-5250-7749-9AC2-566450B4A46B}" type="presParOf" srcId="{91FDEA94-A5D8-9148-A8AF-F975BE5B11F9}" destId="{D1D5F78B-C4B5-DC42-AAEC-23FE86428977}" srcOrd="0" destOrd="0" presId="urn:microsoft.com/office/officeart/2005/8/layout/default"/>
    <dgm:cxn modelId="{8EE3884F-FFF3-7546-AC7B-EBA6BED394FC}" type="presParOf" srcId="{91FDEA94-A5D8-9148-A8AF-F975BE5B11F9}" destId="{93748341-9FB0-1449-B6D4-250499E199AD}" srcOrd="1" destOrd="0" presId="urn:microsoft.com/office/officeart/2005/8/layout/default"/>
    <dgm:cxn modelId="{B0FA530B-2872-E141-90BD-406E9FE79E0C}" type="presParOf" srcId="{91FDEA94-A5D8-9148-A8AF-F975BE5B11F9}" destId="{D98BA94B-52B2-044A-AD02-134F4094ED8D}" srcOrd="2" destOrd="0" presId="urn:microsoft.com/office/officeart/2005/8/layout/default"/>
    <dgm:cxn modelId="{DCBDEB32-785C-CE40-B68C-741C70F263A9}" type="presParOf" srcId="{91FDEA94-A5D8-9148-A8AF-F975BE5B11F9}" destId="{1B7F52E0-C0E9-C340-982C-BBFD16B97ED4}" srcOrd="3" destOrd="0" presId="urn:microsoft.com/office/officeart/2005/8/layout/default"/>
    <dgm:cxn modelId="{5B1566FF-D7B7-7D4B-8EE1-E2A12276E671}" type="presParOf" srcId="{91FDEA94-A5D8-9148-A8AF-F975BE5B11F9}" destId="{5A9C6918-7481-2744-9303-C59220C28BD0}" srcOrd="4" destOrd="0" presId="urn:microsoft.com/office/officeart/2005/8/layout/default"/>
    <dgm:cxn modelId="{A5260AFB-A9AF-F441-ABAF-073B28E207C6}" type="presParOf" srcId="{91FDEA94-A5D8-9148-A8AF-F975BE5B11F9}" destId="{5A747786-DD3D-344E-95F0-4A95F18D9FA2}" srcOrd="5" destOrd="0" presId="urn:microsoft.com/office/officeart/2005/8/layout/default"/>
    <dgm:cxn modelId="{2995162A-B6E6-9A47-91B5-512FA9E5A6E0}" type="presParOf" srcId="{91FDEA94-A5D8-9148-A8AF-F975BE5B11F9}" destId="{B0BF1C41-BE5A-8B49-978C-6AA3B0C72B89}" srcOrd="6" destOrd="0" presId="urn:microsoft.com/office/officeart/2005/8/layout/default"/>
    <dgm:cxn modelId="{1B041B50-CEEE-E748-94CE-000E05050504}" type="presParOf" srcId="{91FDEA94-A5D8-9148-A8AF-F975BE5B11F9}" destId="{EE385D40-7386-1749-B3B9-D95A94E43B04}" srcOrd="7" destOrd="0" presId="urn:microsoft.com/office/officeart/2005/8/layout/default"/>
    <dgm:cxn modelId="{8FD07B82-6C75-0441-83C2-90DEC6AA4DED}" type="presParOf" srcId="{91FDEA94-A5D8-9148-A8AF-F975BE5B11F9}" destId="{15A007AB-738F-5940-86B5-9808E8AD6C8D}" srcOrd="8" destOrd="0" presId="urn:microsoft.com/office/officeart/2005/8/layout/default"/>
    <dgm:cxn modelId="{1DDEA6C0-CE80-AA46-9940-EB77221C0DC1}" type="presParOf" srcId="{91FDEA94-A5D8-9148-A8AF-F975BE5B11F9}" destId="{FCD79880-724B-9A42-AE1F-384DABDBFE53}" srcOrd="9" destOrd="0" presId="urn:microsoft.com/office/officeart/2005/8/layout/default"/>
    <dgm:cxn modelId="{35A3F606-3261-7744-88DB-E06C5C2A96EF}" type="presParOf" srcId="{91FDEA94-A5D8-9148-A8AF-F975BE5B11F9}" destId="{01567E75-A124-8D46-B283-5AA460A36ED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19B11E-F24A-AE45-90A2-5BBA365FD3E5}" type="doc">
      <dgm:prSet loTypeId="urn:microsoft.com/office/officeart/2008/layout/LinedList" loCatId="" qsTypeId="urn:microsoft.com/office/officeart/2005/8/quickstyle/simple4" qsCatId="simple" csTypeId="urn:microsoft.com/office/officeart/2005/8/colors/accent2_2" csCatId="accent2" phldr="1"/>
      <dgm:spPr/>
      <dgm:t>
        <a:bodyPr/>
        <a:lstStyle/>
        <a:p>
          <a:endParaRPr lang="en-US"/>
        </a:p>
      </dgm:t>
    </dgm:pt>
    <dgm:pt modelId="{3BDCC67E-2677-5147-B0FA-2A7150A79D38}">
      <dgm:prSet/>
      <dgm:spPr/>
      <dgm:t>
        <a:bodyPr/>
        <a:lstStyle/>
        <a:p>
          <a:pPr rtl="0"/>
          <a:r>
            <a:rPr lang="en-US" dirty="0" smtClean="0"/>
            <a:t>Perspective</a:t>
          </a:r>
          <a:endParaRPr lang="en-US" dirty="0"/>
        </a:p>
      </dgm:t>
    </dgm:pt>
    <dgm:pt modelId="{F0DF1C9D-E8DA-3D49-BA6F-B52D4AE19E4B}" type="parTrans" cxnId="{2F48562D-F3C5-6E47-A2EF-E9DCB93262EB}">
      <dgm:prSet/>
      <dgm:spPr/>
      <dgm:t>
        <a:bodyPr/>
        <a:lstStyle/>
        <a:p>
          <a:endParaRPr lang="en-US"/>
        </a:p>
      </dgm:t>
    </dgm:pt>
    <dgm:pt modelId="{804D0069-614B-7C46-8450-76860019937F}" type="sibTrans" cxnId="{2F48562D-F3C5-6E47-A2EF-E9DCB93262EB}">
      <dgm:prSet/>
      <dgm:spPr/>
      <dgm:t>
        <a:bodyPr/>
        <a:lstStyle/>
        <a:p>
          <a:endParaRPr lang="en-US"/>
        </a:p>
      </dgm:t>
    </dgm:pt>
    <dgm:pt modelId="{F20C6860-AA7B-C249-8699-76A4470B6D70}">
      <dgm:prSet/>
      <dgm:spPr/>
      <dgm:t>
        <a:bodyPr/>
        <a:lstStyle/>
        <a:p>
          <a:pPr rtl="0"/>
          <a:r>
            <a:rPr lang="en-US" dirty="0" smtClean="0"/>
            <a:t>Theory</a:t>
          </a:r>
          <a:endParaRPr lang="en-US" dirty="0"/>
        </a:p>
      </dgm:t>
    </dgm:pt>
    <dgm:pt modelId="{6182DA53-1982-4343-93CF-B00ABC2A9E8A}" type="parTrans" cxnId="{01441A82-5F1C-B347-A804-47BB9EF00F7B}">
      <dgm:prSet/>
      <dgm:spPr/>
      <dgm:t>
        <a:bodyPr/>
        <a:lstStyle/>
        <a:p>
          <a:endParaRPr lang="en-US"/>
        </a:p>
      </dgm:t>
    </dgm:pt>
    <dgm:pt modelId="{CC065233-4AD4-7D48-9E4F-AA799AC9B01A}" type="sibTrans" cxnId="{01441A82-5F1C-B347-A804-47BB9EF00F7B}">
      <dgm:prSet/>
      <dgm:spPr/>
      <dgm:t>
        <a:bodyPr/>
        <a:lstStyle/>
        <a:p>
          <a:endParaRPr lang="en-US"/>
        </a:p>
      </dgm:t>
    </dgm:pt>
    <dgm:pt modelId="{6B8ACB5A-F643-9941-9C3F-CFA3ECCCAC06}">
      <dgm:prSet/>
      <dgm:spPr/>
      <dgm:t>
        <a:bodyPr/>
        <a:lstStyle/>
        <a:p>
          <a:pPr rtl="0"/>
          <a:r>
            <a:rPr lang="en-US" dirty="0" smtClean="0"/>
            <a:t>Theorist</a:t>
          </a:r>
          <a:endParaRPr lang="en-US" dirty="0"/>
        </a:p>
      </dgm:t>
    </dgm:pt>
    <dgm:pt modelId="{366DC504-6F7E-744F-9C22-0E32E2B8282F}" type="parTrans" cxnId="{02320DC9-326A-4349-88F0-4485C0C5D4B1}">
      <dgm:prSet/>
      <dgm:spPr/>
      <dgm:t>
        <a:bodyPr/>
        <a:lstStyle/>
        <a:p>
          <a:endParaRPr lang="en-US"/>
        </a:p>
      </dgm:t>
    </dgm:pt>
    <dgm:pt modelId="{C1FE4D9F-7A47-144D-841C-624AC28C960D}" type="sibTrans" cxnId="{02320DC9-326A-4349-88F0-4485C0C5D4B1}">
      <dgm:prSet/>
      <dgm:spPr/>
      <dgm:t>
        <a:bodyPr/>
        <a:lstStyle/>
        <a:p>
          <a:endParaRPr lang="en-US"/>
        </a:p>
      </dgm:t>
    </dgm:pt>
    <dgm:pt modelId="{72A1113B-941F-9F46-86A0-43043AEF50F6}">
      <dgm:prSet/>
      <dgm:spPr/>
      <dgm:t>
        <a:bodyPr/>
        <a:lstStyle/>
        <a:p>
          <a:pPr rtl="0"/>
          <a:r>
            <a:rPr lang="en-US" dirty="0" smtClean="0"/>
            <a:t>What develops</a:t>
          </a:r>
          <a:endParaRPr lang="en-US" dirty="0"/>
        </a:p>
      </dgm:t>
    </dgm:pt>
    <dgm:pt modelId="{D499ED54-F503-EB4B-BD79-6D66C81D8D80}" type="parTrans" cxnId="{DA5DFE21-0E14-C74D-8418-291DBABEF9A1}">
      <dgm:prSet/>
      <dgm:spPr/>
      <dgm:t>
        <a:bodyPr/>
        <a:lstStyle/>
        <a:p>
          <a:endParaRPr lang="en-US"/>
        </a:p>
      </dgm:t>
    </dgm:pt>
    <dgm:pt modelId="{D6124128-91E5-134D-8745-974CC430F00A}" type="sibTrans" cxnId="{DA5DFE21-0E14-C74D-8418-291DBABEF9A1}">
      <dgm:prSet/>
      <dgm:spPr/>
      <dgm:t>
        <a:bodyPr/>
        <a:lstStyle/>
        <a:p>
          <a:endParaRPr lang="en-US"/>
        </a:p>
      </dgm:t>
    </dgm:pt>
    <dgm:pt modelId="{3A172B93-6D9F-8843-BCA6-42D60A5C81F4}">
      <dgm:prSet/>
      <dgm:spPr/>
      <dgm:t>
        <a:bodyPr/>
        <a:lstStyle/>
        <a:p>
          <a:pPr rtl="0"/>
          <a:r>
            <a:rPr lang="en-US" dirty="0" smtClean="0"/>
            <a:t>How development proceeds</a:t>
          </a:r>
          <a:endParaRPr lang="en-US" dirty="0"/>
        </a:p>
      </dgm:t>
    </dgm:pt>
    <dgm:pt modelId="{F98DAB06-19E4-5742-8E9F-B12D48D22671}" type="parTrans" cxnId="{7F4CF775-62EB-E047-A381-EA36E6B8F2AB}">
      <dgm:prSet/>
      <dgm:spPr/>
      <dgm:t>
        <a:bodyPr/>
        <a:lstStyle/>
        <a:p>
          <a:endParaRPr lang="en-US"/>
        </a:p>
      </dgm:t>
    </dgm:pt>
    <dgm:pt modelId="{EAFD3B76-7379-E04A-A7E4-83A3936C3CA7}" type="sibTrans" cxnId="{7F4CF775-62EB-E047-A381-EA36E6B8F2AB}">
      <dgm:prSet/>
      <dgm:spPr/>
      <dgm:t>
        <a:bodyPr/>
        <a:lstStyle/>
        <a:p>
          <a:endParaRPr lang="en-US"/>
        </a:p>
      </dgm:t>
    </dgm:pt>
    <dgm:pt modelId="{4B49B76B-41EC-2540-BAB1-E666CDCCB853}">
      <dgm:prSet/>
      <dgm:spPr/>
      <dgm:t>
        <a:bodyPr/>
        <a:lstStyle/>
        <a:p>
          <a:pPr rtl="0"/>
          <a:r>
            <a:rPr lang="en-US" dirty="0" smtClean="0"/>
            <a:t>Principles </a:t>
          </a:r>
          <a:endParaRPr lang="en-US" dirty="0"/>
        </a:p>
      </dgm:t>
    </dgm:pt>
    <dgm:pt modelId="{BE799D1D-7213-1D41-B739-B85355BA0A3C}" type="parTrans" cxnId="{17BBC01A-70D2-924B-9870-1A8CAC19D10B}">
      <dgm:prSet/>
      <dgm:spPr/>
      <dgm:t>
        <a:bodyPr/>
        <a:lstStyle/>
        <a:p>
          <a:endParaRPr lang="en-US"/>
        </a:p>
      </dgm:t>
    </dgm:pt>
    <dgm:pt modelId="{966C6DC5-F97C-D546-9C1E-855FB1947569}" type="sibTrans" cxnId="{17BBC01A-70D2-924B-9870-1A8CAC19D10B}">
      <dgm:prSet/>
      <dgm:spPr/>
      <dgm:t>
        <a:bodyPr/>
        <a:lstStyle/>
        <a:p>
          <a:endParaRPr lang="en-US"/>
        </a:p>
      </dgm:t>
    </dgm:pt>
    <dgm:pt modelId="{BA5790A1-171C-FE42-B2BB-CB456E68A8FB}">
      <dgm:prSet/>
      <dgm:spPr/>
      <dgm:t>
        <a:bodyPr/>
        <a:lstStyle/>
        <a:p>
          <a:pPr rtl="0"/>
          <a:r>
            <a:rPr lang="en-US" smtClean="0"/>
            <a:t>Personality has three aspects-id, ego, and superego</a:t>
          </a:r>
          <a:endParaRPr lang="en-US"/>
        </a:p>
      </dgm:t>
    </dgm:pt>
    <dgm:pt modelId="{CB66A2B1-2E61-C34E-9FD8-91EC45D659C0}" type="parTrans" cxnId="{7F04F122-289B-2246-B161-24A9797F8853}">
      <dgm:prSet/>
      <dgm:spPr/>
      <dgm:t>
        <a:bodyPr/>
        <a:lstStyle/>
        <a:p>
          <a:endParaRPr lang="en-US"/>
        </a:p>
      </dgm:t>
    </dgm:pt>
    <dgm:pt modelId="{6BA4B601-9D16-E94E-BA1A-BDE9D7F6DBE7}" type="sibTrans" cxnId="{7F04F122-289B-2246-B161-24A9797F8853}">
      <dgm:prSet/>
      <dgm:spPr/>
      <dgm:t>
        <a:bodyPr/>
        <a:lstStyle/>
        <a:p>
          <a:endParaRPr lang="en-US"/>
        </a:p>
      </dgm:t>
    </dgm:pt>
    <dgm:pt modelId="{A0C085E1-B12D-4D4A-A00E-AE0447D48DDE}">
      <dgm:prSet/>
      <dgm:spPr/>
      <dgm:t>
        <a:bodyPr/>
        <a:lstStyle/>
        <a:p>
          <a:pPr rtl="0"/>
          <a:r>
            <a:rPr lang="en-US" dirty="0" smtClean="0"/>
            <a:t>Psychosexual development involves series of stages-oral, anal, phallic, genital</a:t>
          </a:r>
          <a:endParaRPr lang="en-US" dirty="0"/>
        </a:p>
      </dgm:t>
    </dgm:pt>
    <dgm:pt modelId="{B1260960-C543-9840-B987-C270B3FC428E}" type="parTrans" cxnId="{DC0CC99F-D604-FA4C-8F1E-977D563FF4EC}">
      <dgm:prSet/>
      <dgm:spPr/>
      <dgm:t>
        <a:bodyPr/>
        <a:lstStyle/>
        <a:p>
          <a:endParaRPr lang="en-US"/>
        </a:p>
      </dgm:t>
    </dgm:pt>
    <dgm:pt modelId="{0E8C3EBF-D4C4-8D46-9276-855281CE2DCE}" type="sibTrans" cxnId="{DC0CC99F-D604-FA4C-8F1E-977D563FF4EC}">
      <dgm:prSet/>
      <dgm:spPr/>
      <dgm:t>
        <a:bodyPr/>
        <a:lstStyle/>
        <a:p>
          <a:endParaRPr lang="en-US"/>
        </a:p>
      </dgm:t>
    </dgm:pt>
    <dgm:pt modelId="{20A42653-D35C-9748-B6C6-D96E081ACA37}">
      <dgm:prSet/>
      <dgm:spPr/>
      <dgm:t>
        <a:bodyPr/>
        <a:lstStyle/>
        <a:p>
          <a:pPr rtl="0"/>
          <a:r>
            <a:rPr lang="en-US" dirty="0" smtClean="0"/>
            <a:t>Other key terms</a:t>
          </a:r>
          <a:endParaRPr lang="en-US" dirty="0"/>
        </a:p>
      </dgm:t>
    </dgm:pt>
    <dgm:pt modelId="{BDA458BF-D37A-FF4C-84D6-2EA717F1B7B5}" type="parTrans" cxnId="{71CD0495-8DB2-6446-BCF1-D36895466D0C}">
      <dgm:prSet/>
      <dgm:spPr/>
      <dgm:t>
        <a:bodyPr/>
        <a:lstStyle/>
        <a:p>
          <a:endParaRPr lang="en-US"/>
        </a:p>
      </dgm:t>
    </dgm:pt>
    <dgm:pt modelId="{0E8032AB-1E59-A545-8A73-E2F23B56180B}" type="sibTrans" cxnId="{71CD0495-8DB2-6446-BCF1-D36895466D0C}">
      <dgm:prSet/>
      <dgm:spPr/>
      <dgm:t>
        <a:bodyPr/>
        <a:lstStyle/>
        <a:p>
          <a:endParaRPr lang="en-US"/>
        </a:p>
      </dgm:t>
    </dgm:pt>
    <dgm:pt modelId="{35C661FF-2F20-344C-81B9-6C66D2D7D5D0}">
      <dgm:prSet/>
      <dgm:spPr/>
      <dgm:t>
        <a:bodyPr/>
        <a:lstStyle/>
        <a:p>
          <a:pPr rtl="0"/>
          <a:r>
            <a:rPr lang="en-US" dirty="0" smtClean="0"/>
            <a:t>Psychodynamic</a:t>
          </a:r>
          <a:endParaRPr lang="en-US" dirty="0"/>
        </a:p>
      </dgm:t>
    </dgm:pt>
    <dgm:pt modelId="{B6C423E9-9976-4F4A-8402-595E95611401}" type="parTrans" cxnId="{CFEAD5D5-E917-E044-AA78-63331B10E345}">
      <dgm:prSet/>
      <dgm:spPr/>
      <dgm:t>
        <a:bodyPr/>
        <a:lstStyle/>
        <a:p>
          <a:endParaRPr lang="en-US"/>
        </a:p>
      </dgm:t>
    </dgm:pt>
    <dgm:pt modelId="{43F9A122-D16F-034A-9DC1-EFF0243D28D6}" type="sibTrans" cxnId="{CFEAD5D5-E917-E044-AA78-63331B10E345}">
      <dgm:prSet/>
      <dgm:spPr/>
      <dgm:t>
        <a:bodyPr/>
        <a:lstStyle/>
        <a:p>
          <a:endParaRPr lang="en-US"/>
        </a:p>
      </dgm:t>
    </dgm:pt>
    <dgm:pt modelId="{AA2C8EB9-06F3-EB46-963B-5D911AD6B4D8}">
      <dgm:prSet/>
      <dgm:spPr/>
      <dgm:t>
        <a:bodyPr/>
        <a:lstStyle/>
        <a:p>
          <a:pPr rtl="0"/>
          <a:r>
            <a:rPr lang="en-US" dirty="0" smtClean="0"/>
            <a:t>Psychoanalytic Theory</a:t>
          </a:r>
          <a:endParaRPr lang="en-US" dirty="0"/>
        </a:p>
      </dgm:t>
    </dgm:pt>
    <dgm:pt modelId="{BAA3D134-7705-554C-BAF4-2341D943BCD4}" type="parTrans" cxnId="{0D640A9C-0EEC-BB46-ADDB-336A6217C749}">
      <dgm:prSet/>
      <dgm:spPr/>
      <dgm:t>
        <a:bodyPr/>
        <a:lstStyle/>
        <a:p>
          <a:endParaRPr lang="en-US"/>
        </a:p>
      </dgm:t>
    </dgm:pt>
    <dgm:pt modelId="{AC2DF2A1-EE2D-B54A-82C7-D1C27D6719E7}" type="sibTrans" cxnId="{0D640A9C-0EEC-BB46-ADDB-336A6217C749}">
      <dgm:prSet/>
      <dgm:spPr/>
      <dgm:t>
        <a:bodyPr/>
        <a:lstStyle/>
        <a:p>
          <a:endParaRPr lang="en-US"/>
        </a:p>
      </dgm:t>
    </dgm:pt>
    <dgm:pt modelId="{4F4E6E1E-C36F-0044-8D77-06E5C6562237}">
      <dgm:prSet/>
      <dgm:spPr/>
      <dgm:t>
        <a:bodyPr/>
        <a:lstStyle/>
        <a:p>
          <a:pPr rtl="0"/>
          <a:r>
            <a:rPr lang="en-US" dirty="0" smtClean="0"/>
            <a:t>Freud</a:t>
          </a:r>
          <a:endParaRPr lang="en-US" dirty="0"/>
        </a:p>
      </dgm:t>
    </dgm:pt>
    <dgm:pt modelId="{EA8BF60A-885A-4643-9271-274F23DAEA8D}" type="parTrans" cxnId="{2E06554C-01DB-9B42-932F-8FB0F82A1D4C}">
      <dgm:prSet/>
      <dgm:spPr/>
      <dgm:t>
        <a:bodyPr/>
        <a:lstStyle/>
        <a:p>
          <a:endParaRPr lang="en-US"/>
        </a:p>
      </dgm:t>
    </dgm:pt>
    <dgm:pt modelId="{491000A1-27DD-4D49-886F-660F848471D5}" type="sibTrans" cxnId="{2E06554C-01DB-9B42-932F-8FB0F82A1D4C}">
      <dgm:prSet/>
      <dgm:spPr/>
      <dgm:t>
        <a:bodyPr/>
        <a:lstStyle/>
        <a:p>
          <a:endParaRPr lang="en-US"/>
        </a:p>
      </dgm:t>
    </dgm:pt>
    <dgm:pt modelId="{610BF8D6-CCCF-3343-AD91-AC0FBEA3000D}">
      <dgm:prSet/>
      <dgm:spPr/>
      <dgm:t>
        <a:bodyPr/>
        <a:lstStyle/>
        <a:p>
          <a:pPr rtl="0"/>
          <a:r>
            <a:rPr lang="en-US" dirty="0" smtClean="0"/>
            <a:t>Focus on inner person, unconscious forces act to determine personality and behavior</a:t>
          </a:r>
          <a:endParaRPr lang="en-US" dirty="0"/>
        </a:p>
      </dgm:t>
    </dgm:pt>
    <dgm:pt modelId="{2182226F-0E5C-6B40-B3ED-619C12F92613}" type="parTrans" cxnId="{68694D67-D667-BC43-BE16-71AD09AA9C35}">
      <dgm:prSet/>
      <dgm:spPr/>
      <dgm:t>
        <a:bodyPr/>
        <a:lstStyle/>
        <a:p>
          <a:endParaRPr lang="en-US"/>
        </a:p>
      </dgm:t>
    </dgm:pt>
    <dgm:pt modelId="{55E36D8F-99EE-754F-A117-4BE2EE22A5C5}" type="sibTrans" cxnId="{68694D67-D667-BC43-BE16-71AD09AA9C35}">
      <dgm:prSet/>
      <dgm:spPr/>
      <dgm:t>
        <a:bodyPr/>
        <a:lstStyle/>
        <a:p>
          <a:endParaRPr lang="en-US"/>
        </a:p>
      </dgm:t>
    </dgm:pt>
    <dgm:pt modelId="{FC5EE769-12EF-2D41-8CDB-BDD03523BA7C}">
      <dgm:prSet/>
      <dgm:spPr/>
      <dgm:t>
        <a:bodyPr/>
        <a:lstStyle/>
        <a:p>
          <a:pPr rtl="0"/>
          <a:r>
            <a:rPr lang="en-US" dirty="0" smtClean="0"/>
            <a:t>Behavior motivated by inner forces, memories, and conflicts</a:t>
          </a:r>
          <a:endParaRPr lang="en-US" dirty="0"/>
        </a:p>
      </dgm:t>
    </dgm:pt>
    <dgm:pt modelId="{4080C205-DAC5-1D42-85A8-14A379E12022}" type="parTrans" cxnId="{3979C686-B30B-AF41-AA13-4741FD4F2B2F}">
      <dgm:prSet/>
      <dgm:spPr/>
      <dgm:t>
        <a:bodyPr/>
        <a:lstStyle/>
        <a:p>
          <a:endParaRPr lang="en-US"/>
        </a:p>
      </dgm:t>
    </dgm:pt>
    <dgm:pt modelId="{59F988E7-341E-9442-BA02-2E68EDCD316E}" type="sibTrans" cxnId="{3979C686-B30B-AF41-AA13-4741FD4F2B2F}">
      <dgm:prSet/>
      <dgm:spPr/>
      <dgm:t>
        <a:bodyPr/>
        <a:lstStyle/>
        <a:p>
          <a:endParaRPr lang="en-US"/>
        </a:p>
      </dgm:t>
    </dgm:pt>
    <dgm:pt modelId="{0B85B20F-5A2C-644C-8104-61D16F5ED03B}">
      <dgm:prSet/>
      <dgm:spPr/>
      <dgm:t>
        <a:bodyPr/>
        <a:lstStyle/>
        <a:p>
          <a:pPr rtl="0"/>
          <a:r>
            <a:rPr lang="en-US" dirty="0" smtClean="0"/>
            <a:t>Pleasure principle, reality principle, fixation</a:t>
          </a:r>
          <a:endParaRPr lang="en-US" dirty="0"/>
        </a:p>
      </dgm:t>
    </dgm:pt>
    <dgm:pt modelId="{62D2E63C-B67B-EF44-B375-005A1EA91810}" type="parTrans" cxnId="{9AF1908C-9B07-7F43-9FFF-774071A60A1A}">
      <dgm:prSet/>
      <dgm:spPr/>
      <dgm:t>
        <a:bodyPr/>
        <a:lstStyle/>
        <a:p>
          <a:endParaRPr lang="en-US"/>
        </a:p>
      </dgm:t>
    </dgm:pt>
    <dgm:pt modelId="{1131464D-F792-0848-AC5B-6778F31F959F}" type="sibTrans" cxnId="{9AF1908C-9B07-7F43-9FFF-774071A60A1A}">
      <dgm:prSet/>
      <dgm:spPr/>
      <dgm:t>
        <a:bodyPr/>
        <a:lstStyle/>
        <a:p>
          <a:endParaRPr lang="en-US"/>
        </a:p>
      </dgm:t>
    </dgm:pt>
    <dgm:pt modelId="{E8B41C4B-0B89-A142-8BC6-2A5FC3F6482C}" type="pres">
      <dgm:prSet presAssocID="{1619B11E-F24A-AE45-90A2-5BBA365FD3E5}" presName="vert0" presStyleCnt="0">
        <dgm:presLayoutVars>
          <dgm:dir/>
          <dgm:animOne val="branch"/>
          <dgm:animLvl val="lvl"/>
        </dgm:presLayoutVars>
      </dgm:prSet>
      <dgm:spPr/>
      <dgm:t>
        <a:bodyPr/>
        <a:lstStyle/>
        <a:p>
          <a:endParaRPr lang="en-US"/>
        </a:p>
      </dgm:t>
    </dgm:pt>
    <dgm:pt modelId="{FA22793E-7C4B-FF41-96A0-D96B7AEC3F6F}" type="pres">
      <dgm:prSet presAssocID="{3BDCC67E-2677-5147-B0FA-2A7150A79D38}" presName="thickLine" presStyleLbl="alignNode1" presStyleIdx="0" presStyleCnt="7"/>
      <dgm:spPr/>
    </dgm:pt>
    <dgm:pt modelId="{FB9A129D-2B04-4E4C-8634-F46D7429F3BF}" type="pres">
      <dgm:prSet presAssocID="{3BDCC67E-2677-5147-B0FA-2A7150A79D38}" presName="horz1" presStyleCnt="0"/>
      <dgm:spPr/>
    </dgm:pt>
    <dgm:pt modelId="{5F6FEF6D-8FBD-F845-BB4D-707D36F6D1A1}" type="pres">
      <dgm:prSet presAssocID="{3BDCC67E-2677-5147-B0FA-2A7150A79D38}" presName="tx1" presStyleLbl="revTx" presStyleIdx="0" presStyleCnt="15"/>
      <dgm:spPr/>
      <dgm:t>
        <a:bodyPr/>
        <a:lstStyle/>
        <a:p>
          <a:endParaRPr lang="en-US"/>
        </a:p>
      </dgm:t>
    </dgm:pt>
    <dgm:pt modelId="{288D1724-E141-324B-A504-0606943FC744}" type="pres">
      <dgm:prSet presAssocID="{3BDCC67E-2677-5147-B0FA-2A7150A79D38}" presName="vert1" presStyleCnt="0"/>
      <dgm:spPr/>
    </dgm:pt>
    <dgm:pt modelId="{C26D03AB-695D-9048-BBAA-3C04BD4B36C6}" type="pres">
      <dgm:prSet presAssocID="{35C661FF-2F20-344C-81B9-6C66D2D7D5D0}" presName="vertSpace2a" presStyleCnt="0"/>
      <dgm:spPr/>
    </dgm:pt>
    <dgm:pt modelId="{84BB159B-4B3A-4740-BAF7-25E4F8047A84}" type="pres">
      <dgm:prSet presAssocID="{35C661FF-2F20-344C-81B9-6C66D2D7D5D0}" presName="horz2" presStyleCnt="0"/>
      <dgm:spPr/>
    </dgm:pt>
    <dgm:pt modelId="{504D2C46-3ED4-1241-8D49-F31D12A7A21F}" type="pres">
      <dgm:prSet presAssocID="{35C661FF-2F20-344C-81B9-6C66D2D7D5D0}" presName="horzSpace2" presStyleCnt="0"/>
      <dgm:spPr/>
    </dgm:pt>
    <dgm:pt modelId="{93F621CD-9DE9-0440-B01F-04DF26038DBC}" type="pres">
      <dgm:prSet presAssocID="{35C661FF-2F20-344C-81B9-6C66D2D7D5D0}" presName="tx2" presStyleLbl="revTx" presStyleIdx="1" presStyleCnt="15"/>
      <dgm:spPr/>
      <dgm:t>
        <a:bodyPr/>
        <a:lstStyle/>
        <a:p>
          <a:endParaRPr lang="en-US"/>
        </a:p>
      </dgm:t>
    </dgm:pt>
    <dgm:pt modelId="{BB345734-9D63-4C4E-BF41-F8324173ED93}" type="pres">
      <dgm:prSet presAssocID="{35C661FF-2F20-344C-81B9-6C66D2D7D5D0}" presName="vert2" presStyleCnt="0"/>
      <dgm:spPr/>
    </dgm:pt>
    <dgm:pt modelId="{DBABB6FC-9681-FE48-A20E-C735882B2C7A}" type="pres">
      <dgm:prSet presAssocID="{35C661FF-2F20-344C-81B9-6C66D2D7D5D0}" presName="thinLine2b" presStyleLbl="callout" presStyleIdx="0" presStyleCnt="8"/>
      <dgm:spPr/>
    </dgm:pt>
    <dgm:pt modelId="{3BA756D9-EC9A-E84F-A9A2-F2107287C0CE}" type="pres">
      <dgm:prSet presAssocID="{35C661FF-2F20-344C-81B9-6C66D2D7D5D0}" presName="vertSpace2b" presStyleCnt="0"/>
      <dgm:spPr/>
    </dgm:pt>
    <dgm:pt modelId="{13E09447-8734-4245-8BA5-0DE23F764278}" type="pres">
      <dgm:prSet presAssocID="{F20C6860-AA7B-C249-8699-76A4470B6D70}" presName="thickLine" presStyleLbl="alignNode1" presStyleIdx="1" presStyleCnt="7"/>
      <dgm:spPr/>
    </dgm:pt>
    <dgm:pt modelId="{2183DE16-0FF9-E541-BB95-3AE662F911E0}" type="pres">
      <dgm:prSet presAssocID="{F20C6860-AA7B-C249-8699-76A4470B6D70}" presName="horz1" presStyleCnt="0"/>
      <dgm:spPr/>
    </dgm:pt>
    <dgm:pt modelId="{F85DE24F-B044-5A4E-823C-37DB0EA945CC}" type="pres">
      <dgm:prSet presAssocID="{F20C6860-AA7B-C249-8699-76A4470B6D70}" presName="tx1" presStyleLbl="revTx" presStyleIdx="2" presStyleCnt="15"/>
      <dgm:spPr/>
      <dgm:t>
        <a:bodyPr/>
        <a:lstStyle/>
        <a:p>
          <a:endParaRPr lang="en-US"/>
        </a:p>
      </dgm:t>
    </dgm:pt>
    <dgm:pt modelId="{AE9737A6-A695-D946-ADFB-71E5F18F0E3E}" type="pres">
      <dgm:prSet presAssocID="{F20C6860-AA7B-C249-8699-76A4470B6D70}" presName="vert1" presStyleCnt="0"/>
      <dgm:spPr/>
    </dgm:pt>
    <dgm:pt modelId="{19ED47F3-0B83-1D48-8812-4A87C3CFD834}" type="pres">
      <dgm:prSet presAssocID="{AA2C8EB9-06F3-EB46-963B-5D911AD6B4D8}" presName="vertSpace2a" presStyleCnt="0"/>
      <dgm:spPr/>
    </dgm:pt>
    <dgm:pt modelId="{9D062148-34A6-9344-BEF9-DF50A93D4B91}" type="pres">
      <dgm:prSet presAssocID="{AA2C8EB9-06F3-EB46-963B-5D911AD6B4D8}" presName="horz2" presStyleCnt="0"/>
      <dgm:spPr/>
    </dgm:pt>
    <dgm:pt modelId="{8FF440CE-D73B-3A45-A163-22ADEAF435BB}" type="pres">
      <dgm:prSet presAssocID="{AA2C8EB9-06F3-EB46-963B-5D911AD6B4D8}" presName="horzSpace2" presStyleCnt="0"/>
      <dgm:spPr/>
    </dgm:pt>
    <dgm:pt modelId="{6C839119-992D-4C44-B14F-A27107081A36}" type="pres">
      <dgm:prSet presAssocID="{AA2C8EB9-06F3-EB46-963B-5D911AD6B4D8}" presName="tx2" presStyleLbl="revTx" presStyleIdx="3" presStyleCnt="15"/>
      <dgm:spPr/>
      <dgm:t>
        <a:bodyPr/>
        <a:lstStyle/>
        <a:p>
          <a:endParaRPr lang="en-US"/>
        </a:p>
      </dgm:t>
    </dgm:pt>
    <dgm:pt modelId="{364303BE-B43E-264E-9DE0-35C81D7F67D8}" type="pres">
      <dgm:prSet presAssocID="{AA2C8EB9-06F3-EB46-963B-5D911AD6B4D8}" presName="vert2" presStyleCnt="0"/>
      <dgm:spPr/>
    </dgm:pt>
    <dgm:pt modelId="{5B289D60-C0EB-5649-9674-874227FEAFAE}" type="pres">
      <dgm:prSet presAssocID="{AA2C8EB9-06F3-EB46-963B-5D911AD6B4D8}" presName="thinLine2b" presStyleLbl="callout" presStyleIdx="1" presStyleCnt="8"/>
      <dgm:spPr/>
    </dgm:pt>
    <dgm:pt modelId="{29EE4816-4A8E-0543-B035-3E219C5B3721}" type="pres">
      <dgm:prSet presAssocID="{AA2C8EB9-06F3-EB46-963B-5D911AD6B4D8}" presName="vertSpace2b" presStyleCnt="0"/>
      <dgm:spPr/>
    </dgm:pt>
    <dgm:pt modelId="{017FD82B-C3CF-4949-9919-231E0D98F7C5}" type="pres">
      <dgm:prSet presAssocID="{6B8ACB5A-F643-9941-9C3F-CFA3ECCCAC06}" presName="thickLine" presStyleLbl="alignNode1" presStyleIdx="2" presStyleCnt="7"/>
      <dgm:spPr/>
    </dgm:pt>
    <dgm:pt modelId="{1521EDDB-DAE5-5749-9801-62D91B5F200B}" type="pres">
      <dgm:prSet presAssocID="{6B8ACB5A-F643-9941-9C3F-CFA3ECCCAC06}" presName="horz1" presStyleCnt="0"/>
      <dgm:spPr/>
    </dgm:pt>
    <dgm:pt modelId="{D22D5EE7-8480-7143-A17C-26029E3DD778}" type="pres">
      <dgm:prSet presAssocID="{6B8ACB5A-F643-9941-9C3F-CFA3ECCCAC06}" presName="tx1" presStyleLbl="revTx" presStyleIdx="4" presStyleCnt="15"/>
      <dgm:spPr/>
      <dgm:t>
        <a:bodyPr/>
        <a:lstStyle/>
        <a:p>
          <a:endParaRPr lang="en-US"/>
        </a:p>
      </dgm:t>
    </dgm:pt>
    <dgm:pt modelId="{5B16F6EE-B42C-0145-A1EA-5E6B2C1F8877}" type="pres">
      <dgm:prSet presAssocID="{6B8ACB5A-F643-9941-9C3F-CFA3ECCCAC06}" presName="vert1" presStyleCnt="0"/>
      <dgm:spPr/>
    </dgm:pt>
    <dgm:pt modelId="{40C767AB-A73C-544A-9091-D2387FC874E8}" type="pres">
      <dgm:prSet presAssocID="{4F4E6E1E-C36F-0044-8D77-06E5C6562237}" presName="vertSpace2a" presStyleCnt="0"/>
      <dgm:spPr/>
    </dgm:pt>
    <dgm:pt modelId="{FCDEBAEB-5C96-D64F-911E-CDFBB07E4534}" type="pres">
      <dgm:prSet presAssocID="{4F4E6E1E-C36F-0044-8D77-06E5C6562237}" presName="horz2" presStyleCnt="0"/>
      <dgm:spPr/>
    </dgm:pt>
    <dgm:pt modelId="{E9B6A0F6-9207-554C-8776-20280BFDD33C}" type="pres">
      <dgm:prSet presAssocID="{4F4E6E1E-C36F-0044-8D77-06E5C6562237}" presName="horzSpace2" presStyleCnt="0"/>
      <dgm:spPr/>
    </dgm:pt>
    <dgm:pt modelId="{D24DE7FA-6D7B-CB40-8530-19F1A4C04C80}" type="pres">
      <dgm:prSet presAssocID="{4F4E6E1E-C36F-0044-8D77-06E5C6562237}" presName="tx2" presStyleLbl="revTx" presStyleIdx="5" presStyleCnt="15"/>
      <dgm:spPr/>
      <dgm:t>
        <a:bodyPr/>
        <a:lstStyle/>
        <a:p>
          <a:endParaRPr lang="en-US"/>
        </a:p>
      </dgm:t>
    </dgm:pt>
    <dgm:pt modelId="{527437F5-2217-D44F-AD31-D436CDCF68D2}" type="pres">
      <dgm:prSet presAssocID="{4F4E6E1E-C36F-0044-8D77-06E5C6562237}" presName="vert2" presStyleCnt="0"/>
      <dgm:spPr/>
    </dgm:pt>
    <dgm:pt modelId="{50DDDD62-2DFB-D641-ADC5-0630C365BCEA}" type="pres">
      <dgm:prSet presAssocID="{4F4E6E1E-C36F-0044-8D77-06E5C6562237}" presName="thinLine2b" presStyleLbl="callout" presStyleIdx="2" presStyleCnt="8"/>
      <dgm:spPr/>
    </dgm:pt>
    <dgm:pt modelId="{03717E3D-5AFA-AD4D-BAF6-E74D817A56DD}" type="pres">
      <dgm:prSet presAssocID="{4F4E6E1E-C36F-0044-8D77-06E5C6562237}" presName="vertSpace2b" presStyleCnt="0"/>
      <dgm:spPr/>
    </dgm:pt>
    <dgm:pt modelId="{B59B823F-082D-1C45-908A-CE1D8AB3E9AB}" type="pres">
      <dgm:prSet presAssocID="{72A1113B-941F-9F46-86A0-43043AEF50F6}" presName="thickLine" presStyleLbl="alignNode1" presStyleIdx="3" presStyleCnt="7"/>
      <dgm:spPr/>
    </dgm:pt>
    <dgm:pt modelId="{189C6AF2-C5F5-3C4D-865F-25D08E96B849}" type="pres">
      <dgm:prSet presAssocID="{72A1113B-941F-9F46-86A0-43043AEF50F6}" presName="horz1" presStyleCnt="0"/>
      <dgm:spPr/>
    </dgm:pt>
    <dgm:pt modelId="{5CA1C254-210B-DA49-BF10-6DC6D843282F}" type="pres">
      <dgm:prSet presAssocID="{72A1113B-941F-9F46-86A0-43043AEF50F6}" presName="tx1" presStyleLbl="revTx" presStyleIdx="6" presStyleCnt="15"/>
      <dgm:spPr/>
      <dgm:t>
        <a:bodyPr/>
        <a:lstStyle/>
        <a:p>
          <a:endParaRPr lang="en-US"/>
        </a:p>
      </dgm:t>
    </dgm:pt>
    <dgm:pt modelId="{2D5782E3-294E-E644-B23A-CB5C90D7B11D}" type="pres">
      <dgm:prSet presAssocID="{72A1113B-941F-9F46-86A0-43043AEF50F6}" presName="vert1" presStyleCnt="0"/>
      <dgm:spPr/>
    </dgm:pt>
    <dgm:pt modelId="{30EF991F-F0F7-F04C-A226-84F685E8AA2D}" type="pres">
      <dgm:prSet presAssocID="{610BF8D6-CCCF-3343-AD91-AC0FBEA3000D}" presName="vertSpace2a" presStyleCnt="0"/>
      <dgm:spPr/>
    </dgm:pt>
    <dgm:pt modelId="{EACF482C-FA30-E34A-9A89-A82656D4E20E}" type="pres">
      <dgm:prSet presAssocID="{610BF8D6-CCCF-3343-AD91-AC0FBEA3000D}" presName="horz2" presStyleCnt="0"/>
      <dgm:spPr/>
    </dgm:pt>
    <dgm:pt modelId="{9F6E41E0-CECB-6246-9705-755A227E23CC}" type="pres">
      <dgm:prSet presAssocID="{610BF8D6-CCCF-3343-AD91-AC0FBEA3000D}" presName="horzSpace2" presStyleCnt="0"/>
      <dgm:spPr/>
    </dgm:pt>
    <dgm:pt modelId="{F10700B9-2A96-1D44-9413-518C80ACE493}" type="pres">
      <dgm:prSet presAssocID="{610BF8D6-CCCF-3343-AD91-AC0FBEA3000D}" presName="tx2" presStyleLbl="revTx" presStyleIdx="7" presStyleCnt="15"/>
      <dgm:spPr/>
      <dgm:t>
        <a:bodyPr/>
        <a:lstStyle/>
        <a:p>
          <a:endParaRPr lang="en-US"/>
        </a:p>
      </dgm:t>
    </dgm:pt>
    <dgm:pt modelId="{6AA32C4D-72EE-9E4D-AD26-630781AE7E4B}" type="pres">
      <dgm:prSet presAssocID="{610BF8D6-CCCF-3343-AD91-AC0FBEA3000D}" presName="vert2" presStyleCnt="0"/>
      <dgm:spPr/>
    </dgm:pt>
    <dgm:pt modelId="{8CCCC282-1FB4-4948-845C-74EADFC8212F}" type="pres">
      <dgm:prSet presAssocID="{610BF8D6-CCCF-3343-AD91-AC0FBEA3000D}" presName="thinLine2b" presStyleLbl="callout" presStyleIdx="3" presStyleCnt="8"/>
      <dgm:spPr/>
    </dgm:pt>
    <dgm:pt modelId="{1D8CBEC1-3259-5E4C-955F-386BF06D7D51}" type="pres">
      <dgm:prSet presAssocID="{610BF8D6-CCCF-3343-AD91-AC0FBEA3000D}" presName="vertSpace2b" presStyleCnt="0"/>
      <dgm:spPr/>
    </dgm:pt>
    <dgm:pt modelId="{9B966F72-C0CA-6942-BD31-A30068EAC7DA}" type="pres">
      <dgm:prSet presAssocID="{3A172B93-6D9F-8843-BCA6-42D60A5C81F4}" presName="thickLine" presStyleLbl="alignNode1" presStyleIdx="4" presStyleCnt="7"/>
      <dgm:spPr/>
    </dgm:pt>
    <dgm:pt modelId="{EA275321-33B8-984D-8F23-8A975D98DA57}" type="pres">
      <dgm:prSet presAssocID="{3A172B93-6D9F-8843-BCA6-42D60A5C81F4}" presName="horz1" presStyleCnt="0"/>
      <dgm:spPr/>
    </dgm:pt>
    <dgm:pt modelId="{82459BF0-DAA5-1744-9884-82A2E000BDB7}" type="pres">
      <dgm:prSet presAssocID="{3A172B93-6D9F-8843-BCA6-42D60A5C81F4}" presName="tx1" presStyleLbl="revTx" presStyleIdx="8" presStyleCnt="15"/>
      <dgm:spPr/>
      <dgm:t>
        <a:bodyPr/>
        <a:lstStyle/>
        <a:p>
          <a:endParaRPr lang="en-US"/>
        </a:p>
      </dgm:t>
    </dgm:pt>
    <dgm:pt modelId="{80121187-9F90-5445-9492-BF5A3368F990}" type="pres">
      <dgm:prSet presAssocID="{3A172B93-6D9F-8843-BCA6-42D60A5C81F4}" presName="vert1" presStyleCnt="0"/>
      <dgm:spPr/>
    </dgm:pt>
    <dgm:pt modelId="{B66C334B-D2A4-0D41-91C6-DAE996AEDDE1}" type="pres">
      <dgm:prSet presAssocID="{FC5EE769-12EF-2D41-8CDB-BDD03523BA7C}" presName="vertSpace2a" presStyleCnt="0"/>
      <dgm:spPr/>
    </dgm:pt>
    <dgm:pt modelId="{793114CC-9312-4C4E-A789-A7C0605B7C12}" type="pres">
      <dgm:prSet presAssocID="{FC5EE769-12EF-2D41-8CDB-BDD03523BA7C}" presName="horz2" presStyleCnt="0"/>
      <dgm:spPr/>
    </dgm:pt>
    <dgm:pt modelId="{A7D1F366-9146-A441-A1B8-F7780745BE30}" type="pres">
      <dgm:prSet presAssocID="{FC5EE769-12EF-2D41-8CDB-BDD03523BA7C}" presName="horzSpace2" presStyleCnt="0"/>
      <dgm:spPr/>
    </dgm:pt>
    <dgm:pt modelId="{30C01698-9CF5-7C45-9B6B-D736FC0C9F59}" type="pres">
      <dgm:prSet presAssocID="{FC5EE769-12EF-2D41-8CDB-BDD03523BA7C}" presName="tx2" presStyleLbl="revTx" presStyleIdx="9" presStyleCnt="15"/>
      <dgm:spPr/>
      <dgm:t>
        <a:bodyPr/>
        <a:lstStyle/>
        <a:p>
          <a:endParaRPr lang="en-US"/>
        </a:p>
      </dgm:t>
    </dgm:pt>
    <dgm:pt modelId="{F3FBC7E1-AE83-8C41-A2CF-17BCE36047E4}" type="pres">
      <dgm:prSet presAssocID="{FC5EE769-12EF-2D41-8CDB-BDD03523BA7C}" presName="vert2" presStyleCnt="0"/>
      <dgm:spPr/>
    </dgm:pt>
    <dgm:pt modelId="{E409BB61-66E0-5943-B35A-0FDF687E4559}" type="pres">
      <dgm:prSet presAssocID="{FC5EE769-12EF-2D41-8CDB-BDD03523BA7C}" presName="thinLine2b" presStyleLbl="callout" presStyleIdx="4" presStyleCnt="8"/>
      <dgm:spPr/>
    </dgm:pt>
    <dgm:pt modelId="{0327CF1A-3D7D-1C4C-AEE1-171AFF908119}" type="pres">
      <dgm:prSet presAssocID="{FC5EE769-12EF-2D41-8CDB-BDD03523BA7C}" presName="vertSpace2b" presStyleCnt="0"/>
      <dgm:spPr/>
    </dgm:pt>
    <dgm:pt modelId="{F7D516BE-8DB1-1C43-8406-C9A44AAFDB53}" type="pres">
      <dgm:prSet presAssocID="{4B49B76B-41EC-2540-BAB1-E666CDCCB853}" presName="thickLine" presStyleLbl="alignNode1" presStyleIdx="5" presStyleCnt="7"/>
      <dgm:spPr/>
    </dgm:pt>
    <dgm:pt modelId="{4A7A3435-3ECE-DA45-B80B-39081067E09F}" type="pres">
      <dgm:prSet presAssocID="{4B49B76B-41EC-2540-BAB1-E666CDCCB853}" presName="horz1" presStyleCnt="0"/>
      <dgm:spPr/>
    </dgm:pt>
    <dgm:pt modelId="{9FB598DF-DD8D-2846-AC9B-4E238A3DE0F3}" type="pres">
      <dgm:prSet presAssocID="{4B49B76B-41EC-2540-BAB1-E666CDCCB853}" presName="tx1" presStyleLbl="revTx" presStyleIdx="10" presStyleCnt="15"/>
      <dgm:spPr/>
      <dgm:t>
        <a:bodyPr/>
        <a:lstStyle/>
        <a:p>
          <a:endParaRPr lang="en-US"/>
        </a:p>
      </dgm:t>
    </dgm:pt>
    <dgm:pt modelId="{3A93DB31-AFF1-B240-9988-400C1487C6AD}" type="pres">
      <dgm:prSet presAssocID="{4B49B76B-41EC-2540-BAB1-E666CDCCB853}" presName="vert1" presStyleCnt="0"/>
      <dgm:spPr/>
    </dgm:pt>
    <dgm:pt modelId="{E192B579-A223-4C42-BD16-5D595C6B408D}" type="pres">
      <dgm:prSet presAssocID="{BA5790A1-171C-FE42-B2BB-CB456E68A8FB}" presName="vertSpace2a" presStyleCnt="0"/>
      <dgm:spPr/>
    </dgm:pt>
    <dgm:pt modelId="{86840840-8FA6-FE49-BF45-F2845332A2D5}" type="pres">
      <dgm:prSet presAssocID="{BA5790A1-171C-FE42-B2BB-CB456E68A8FB}" presName="horz2" presStyleCnt="0"/>
      <dgm:spPr/>
    </dgm:pt>
    <dgm:pt modelId="{3BEEC643-BE24-DC49-85F2-907878E26238}" type="pres">
      <dgm:prSet presAssocID="{BA5790A1-171C-FE42-B2BB-CB456E68A8FB}" presName="horzSpace2" presStyleCnt="0"/>
      <dgm:spPr/>
    </dgm:pt>
    <dgm:pt modelId="{26773D6C-A3BF-E844-994C-B2FB4A25D9E8}" type="pres">
      <dgm:prSet presAssocID="{BA5790A1-171C-FE42-B2BB-CB456E68A8FB}" presName="tx2" presStyleLbl="revTx" presStyleIdx="11" presStyleCnt="15"/>
      <dgm:spPr/>
      <dgm:t>
        <a:bodyPr/>
        <a:lstStyle/>
        <a:p>
          <a:endParaRPr lang="en-US"/>
        </a:p>
      </dgm:t>
    </dgm:pt>
    <dgm:pt modelId="{EB8B3068-D4A3-744B-83FD-D5810A61D0C9}" type="pres">
      <dgm:prSet presAssocID="{BA5790A1-171C-FE42-B2BB-CB456E68A8FB}" presName="vert2" presStyleCnt="0"/>
      <dgm:spPr/>
    </dgm:pt>
    <dgm:pt modelId="{A4E8FF3D-DF72-2946-977D-7E8850D618A1}" type="pres">
      <dgm:prSet presAssocID="{BA5790A1-171C-FE42-B2BB-CB456E68A8FB}" presName="thinLine2b" presStyleLbl="callout" presStyleIdx="5" presStyleCnt="8"/>
      <dgm:spPr/>
    </dgm:pt>
    <dgm:pt modelId="{80358403-4D81-AE45-9BDF-6DCEA87878CD}" type="pres">
      <dgm:prSet presAssocID="{BA5790A1-171C-FE42-B2BB-CB456E68A8FB}" presName="vertSpace2b" presStyleCnt="0"/>
      <dgm:spPr/>
    </dgm:pt>
    <dgm:pt modelId="{18C50331-0BE8-8949-A802-0CD14CEC234F}" type="pres">
      <dgm:prSet presAssocID="{A0C085E1-B12D-4D4A-A00E-AE0447D48DDE}" presName="horz2" presStyleCnt="0"/>
      <dgm:spPr/>
    </dgm:pt>
    <dgm:pt modelId="{17D93D0B-9346-7A48-8751-7C350DB0CE36}" type="pres">
      <dgm:prSet presAssocID="{A0C085E1-B12D-4D4A-A00E-AE0447D48DDE}" presName="horzSpace2" presStyleCnt="0"/>
      <dgm:spPr/>
    </dgm:pt>
    <dgm:pt modelId="{079828A2-1FDA-5242-ABFD-AD00F7AD09B1}" type="pres">
      <dgm:prSet presAssocID="{A0C085E1-B12D-4D4A-A00E-AE0447D48DDE}" presName="tx2" presStyleLbl="revTx" presStyleIdx="12" presStyleCnt="15"/>
      <dgm:spPr/>
      <dgm:t>
        <a:bodyPr/>
        <a:lstStyle/>
        <a:p>
          <a:endParaRPr lang="en-US"/>
        </a:p>
      </dgm:t>
    </dgm:pt>
    <dgm:pt modelId="{329E1058-B8F4-4249-8C9F-B74621602F78}" type="pres">
      <dgm:prSet presAssocID="{A0C085E1-B12D-4D4A-A00E-AE0447D48DDE}" presName="vert2" presStyleCnt="0"/>
      <dgm:spPr/>
    </dgm:pt>
    <dgm:pt modelId="{C0D2B41A-EDCE-F941-9E16-539B581E2628}" type="pres">
      <dgm:prSet presAssocID="{A0C085E1-B12D-4D4A-A00E-AE0447D48DDE}" presName="thinLine2b" presStyleLbl="callout" presStyleIdx="6" presStyleCnt="8"/>
      <dgm:spPr/>
    </dgm:pt>
    <dgm:pt modelId="{72A9FB69-07AA-584F-9FEC-06C488CDDD48}" type="pres">
      <dgm:prSet presAssocID="{A0C085E1-B12D-4D4A-A00E-AE0447D48DDE}" presName="vertSpace2b" presStyleCnt="0"/>
      <dgm:spPr/>
    </dgm:pt>
    <dgm:pt modelId="{5E0D8973-0EE7-1D46-A501-C2075277199F}" type="pres">
      <dgm:prSet presAssocID="{20A42653-D35C-9748-B6C6-D96E081ACA37}" presName="thickLine" presStyleLbl="alignNode1" presStyleIdx="6" presStyleCnt="7"/>
      <dgm:spPr/>
    </dgm:pt>
    <dgm:pt modelId="{708C2799-B474-FE4D-B189-0F2D6BEFED39}" type="pres">
      <dgm:prSet presAssocID="{20A42653-D35C-9748-B6C6-D96E081ACA37}" presName="horz1" presStyleCnt="0"/>
      <dgm:spPr/>
    </dgm:pt>
    <dgm:pt modelId="{FF8E09BF-B0CB-E946-9BC3-C633FA04F8A3}" type="pres">
      <dgm:prSet presAssocID="{20A42653-D35C-9748-B6C6-D96E081ACA37}" presName="tx1" presStyleLbl="revTx" presStyleIdx="13" presStyleCnt="15"/>
      <dgm:spPr/>
      <dgm:t>
        <a:bodyPr/>
        <a:lstStyle/>
        <a:p>
          <a:endParaRPr lang="en-US"/>
        </a:p>
      </dgm:t>
    </dgm:pt>
    <dgm:pt modelId="{331C7151-44A0-B84A-9AD1-319521220CF8}" type="pres">
      <dgm:prSet presAssocID="{20A42653-D35C-9748-B6C6-D96E081ACA37}" presName="vert1" presStyleCnt="0"/>
      <dgm:spPr/>
    </dgm:pt>
    <dgm:pt modelId="{2A9A299D-98F0-5048-A11F-BE1423537BF4}" type="pres">
      <dgm:prSet presAssocID="{0B85B20F-5A2C-644C-8104-61D16F5ED03B}" presName="vertSpace2a" presStyleCnt="0"/>
      <dgm:spPr/>
    </dgm:pt>
    <dgm:pt modelId="{0DBC9C79-1457-3940-A591-746D85F2E152}" type="pres">
      <dgm:prSet presAssocID="{0B85B20F-5A2C-644C-8104-61D16F5ED03B}" presName="horz2" presStyleCnt="0"/>
      <dgm:spPr/>
    </dgm:pt>
    <dgm:pt modelId="{28739999-8635-714D-B627-9B4918205F5A}" type="pres">
      <dgm:prSet presAssocID="{0B85B20F-5A2C-644C-8104-61D16F5ED03B}" presName="horzSpace2" presStyleCnt="0"/>
      <dgm:spPr/>
    </dgm:pt>
    <dgm:pt modelId="{96E3E9A2-071A-BE47-8077-D9963BFCFF11}" type="pres">
      <dgm:prSet presAssocID="{0B85B20F-5A2C-644C-8104-61D16F5ED03B}" presName="tx2" presStyleLbl="revTx" presStyleIdx="14" presStyleCnt="15"/>
      <dgm:spPr/>
      <dgm:t>
        <a:bodyPr/>
        <a:lstStyle/>
        <a:p>
          <a:endParaRPr lang="en-US"/>
        </a:p>
      </dgm:t>
    </dgm:pt>
    <dgm:pt modelId="{5593FF65-9C9A-2D4F-A16A-7AB709FFB989}" type="pres">
      <dgm:prSet presAssocID="{0B85B20F-5A2C-644C-8104-61D16F5ED03B}" presName="vert2" presStyleCnt="0"/>
      <dgm:spPr/>
    </dgm:pt>
    <dgm:pt modelId="{01A906D7-63F0-E44F-B0FD-6DDFD015F219}" type="pres">
      <dgm:prSet presAssocID="{0B85B20F-5A2C-644C-8104-61D16F5ED03B}" presName="thinLine2b" presStyleLbl="callout" presStyleIdx="7" presStyleCnt="8"/>
      <dgm:spPr/>
    </dgm:pt>
    <dgm:pt modelId="{F53B9E6A-9870-BE40-ADAA-EA757FB0FE8F}" type="pres">
      <dgm:prSet presAssocID="{0B85B20F-5A2C-644C-8104-61D16F5ED03B}" presName="vertSpace2b" presStyleCnt="0"/>
      <dgm:spPr/>
    </dgm:pt>
  </dgm:ptLst>
  <dgm:cxnLst>
    <dgm:cxn modelId="{927D65AE-442D-A641-99A9-52FBF0620928}" type="presOf" srcId="{BA5790A1-171C-FE42-B2BB-CB456E68A8FB}" destId="{26773D6C-A3BF-E844-994C-B2FB4A25D9E8}" srcOrd="0" destOrd="0" presId="urn:microsoft.com/office/officeart/2008/layout/LinedList"/>
    <dgm:cxn modelId="{17BBC01A-70D2-924B-9870-1A8CAC19D10B}" srcId="{1619B11E-F24A-AE45-90A2-5BBA365FD3E5}" destId="{4B49B76B-41EC-2540-BAB1-E666CDCCB853}" srcOrd="5" destOrd="0" parTransId="{BE799D1D-7213-1D41-B739-B85355BA0A3C}" sibTransId="{966C6DC5-F97C-D546-9C1E-855FB1947569}"/>
    <dgm:cxn modelId="{7F4CF775-62EB-E047-A381-EA36E6B8F2AB}" srcId="{1619B11E-F24A-AE45-90A2-5BBA365FD3E5}" destId="{3A172B93-6D9F-8843-BCA6-42D60A5C81F4}" srcOrd="4" destOrd="0" parTransId="{F98DAB06-19E4-5742-8E9F-B12D48D22671}" sibTransId="{EAFD3B76-7379-E04A-A7E4-83A3936C3CA7}"/>
    <dgm:cxn modelId="{20FE4D79-004C-3746-8C1E-F2FEE1E91B6F}" type="presOf" srcId="{F20C6860-AA7B-C249-8699-76A4470B6D70}" destId="{F85DE24F-B044-5A4E-823C-37DB0EA945CC}" srcOrd="0" destOrd="0" presId="urn:microsoft.com/office/officeart/2008/layout/LinedList"/>
    <dgm:cxn modelId="{01441A82-5F1C-B347-A804-47BB9EF00F7B}" srcId="{1619B11E-F24A-AE45-90A2-5BBA365FD3E5}" destId="{F20C6860-AA7B-C249-8699-76A4470B6D70}" srcOrd="1" destOrd="0" parTransId="{6182DA53-1982-4343-93CF-B00ABC2A9E8A}" sibTransId="{CC065233-4AD4-7D48-9E4F-AA799AC9B01A}"/>
    <dgm:cxn modelId="{DA5DFE21-0E14-C74D-8418-291DBABEF9A1}" srcId="{1619B11E-F24A-AE45-90A2-5BBA365FD3E5}" destId="{72A1113B-941F-9F46-86A0-43043AEF50F6}" srcOrd="3" destOrd="0" parTransId="{D499ED54-F503-EB4B-BD79-6D66C81D8D80}" sibTransId="{D6124128-91E5-134D-8745-974CC430F00A}"/>
    <dgm:cxn modelId="{68694D67-D667-BC43-BE16-71AD09AA9C35}" srcId="{72A1113B-941F-9F46-86A0-43043AEF50F6}" destId="{610BF8D6-CCCF-3343-AD91-AC0FBEA3000D}" srcOrd="0" destOrd="0" parTransId="{2182226F-0E5C-6B40-B3ED-619C12F92613}" sibTransId="{55E36D8F-99EE-754F-A117-4BE2EE22A5C5}"/>
    <dgm:cxn modelId="{28224231-E5E7-964B-8734-031C09D0B77F}" type="presOf" srcId="{610BF8D6-CCCF-3343-AD91-AC0FBEA3000D}" destId="{F10700B9-2A96-1D44-9413-518C80ACE493}" srcOrd="0" destOrd="0" presId="urn:microsoft.com/office/officeart/2008/layout/LinedList"/>
    <dgm:cxn modelId="{BD27FA1A-E24F-734B-81F2-DE500D68AEA6}" type="presOf" srcId="{FC5EE769-12EF-2D41-8CDB-BDD03523BA7C}" destId="{30C01698-9CF5-7C45-9B6B-D736FC0C9F59}" srcOrd="0" destOrd="0" presId="urn:microsoft.com/office/officeart/2008/layout/LinedList"/>
    <dgm:cxn modelId="{0D640A9C-0EEC-BB46-ADDB-336A6217C749}" srcId="{F20C6860-AA7B-C249-8699-76A4470B6D70}" destId="{AA2C8EB9-06F3-EB46-963B-5D911AD6B4D8}" srcOrd="0" destOrd="0" parTransId="{BAA3D134-7705-554C-BAF4-2341D943BCD4}" sibTransId="{AC2DF2A1-EE2D-B54A-82C7-D1C27D6719E7}"/>
    <dgm:cxn modelId="{2F48562D-F3C5-6E47-A2EF-E9DCB93262EB}" srcId="{1619B11E-F24A-AE45-90A2-5BBA365FD3E5}" destId="{3BDCC67E-2677-5147-B0FA-2A7150A79D38}" srcOrd="0" destOrd="0" parTransId="{F0DF1C9D-E8DA-3D49-BA6F-B52D4AE19E4B}" sibTransId="{804D0069-614B-7C46-8450-76860019937F}"/>
    <dgm:cxn modelId="{7C67889D-8436-214C-92C6-3666BE23546C}" type="presOf" srcId="{20A42653-D35C-9748-B6C6-D96E081ACA37}" destId="{FF8E09BF-B0CB-E946-9BC3-C633FA04F8A3}" srcOrd="0" destOrd="0" presId="urn:microsoft.com/office/officeart/2008/layout/LinedList"/>
    <dgm:cxn modelId="{9AF1908C-9B07-7F43-9FFF-774071A60A1A}" srcId="{20A42653-D35C-9748-B6C6-D96E081ACA37}" destId="{0B85B20F-5A2C-644C-8104-61D16F5ED03B}" srcOrd="0" destOrd="0" parTransId="{62D2E63C-B67B-EF44-B375-005A1EA91810}" sibTransId="{1131464D-F792-0848-AC5B-6778F31F959F}"/>
    <dgm:cxn modelId="{47EDAEEB-EF56-6148-92C3-B7B8A929D13B}" type="presOf" srcId="{0B85B20F-5A2C-644C-8104-61D16F5ED03B}" destId="{96E3E9A2-071A-BE47-8077-D9963BFCFF11}" srcOrd="0" destOrd="0" presId="urn:microsoft.com/office/officeart/2008/layout/LinedList"/>
    <dgm:cxn modelId="{3979C686-B30B-AF41-AA13-4741FD4F2B2F}" srcId="{3A172B93-6D9F-8843-BCA6-42D60A5C81F4}" destId="{FC5EE769-12EF-2D41-8CDB-BDD03523BA7C}" srcOrd="0" destOrd="0" parTransId="{4080C205-DAC5-1D42-85A8-14A379E12022}" sibTransId="{59F988E7-341E-9442-BA02-2E68EDCD316E}"/>
    <dgm:cxn modelId="{7F04F122-289B-2246-B161-24A9797F8853}" srcId="{4B49B76B-41EC-2540-BAB1-E666CDCCB853}" destId="{BA5790A1-171C-FE42-B2BB-CB456E68A8FB}" srcOrd="0" destOrd="0" parTransId="{CB66A2B1-2E61-C34E-9FD8-91EC45D659C0}" sibTransId="{6BA4B601-9D16-E94E-BA1A-BDE9D7F6DBE7}"/>
    <dgm:cxn modelId="{CFEAD5D5-E917-E044-AA78-63331B10E345}" srcId="{3BDCC67E-2677-5147-B0FA-2A7150A79D38}" destId="{35C661FF-2F20-344C-81B9-6C66D2D7D5D0}" srcOrd="0" destOrd="0" parTransId="{B6C423E9-9976-4F4A-8402-595E95611401}" sibTransId="{43F9A122-D16F-034A-9DC1-EFF0243D28D6}"/>
    <dgm:cxn modelId="{80A67D3A-3138-5446-B9F6-6EE4A2CFAA76}" type="presOf" srcId="{4F4E6E1E-C36F-0044-8D77-06E5C6562237}" destId="{D24DE7FA-6D7B-CB40-8530-19F1A4C04C80}" srcOrd="0" destOrd="0" presId="urn:microsoft.com/office/officeart/2008/layout/LinedList"/>
    <dgm:cxn modelId="{94D1614A-041C-0D40-B44F-92006BC074C7}" type="presOf" srcId="{AA2C8EB9-06F3-EB46-963B-5D911AD6B4D8}" destId="{6C839119-992D-4C44-B14F-A27107081A36}" srcOrd="0" destOrd="0" presId="urn:microsoft.com/office/officeart/2008/layout/LinedList"/>
    <dgm:cxn modelId="{3A16C0AD-59FA-B74F-A62C-10EEF32CD93A}" type="presOf" srcId="{4B49B76B-41EC-2540-BAB1-E666CDCCB853}" destId="{9FB598DF-DD8D-2846-AC9B-4E238A3DE0F3}" srcOrd="0" destOrd="0" presId="urn:microsoft.com/office/officeart/2008/layout/LinedList"/>
    <dgm:cxn modelId="{71CD0495-8DB2-6446-BCF1-D36895466D0C}" srcId="{1619B11E-F24A-AE45-90A2-5BBA365FD3E5}" destId="{20A42653-D35C-9748-B6C6-D96E081ACA37}" srcOrd="6" destOrd="0" parTransId="{BDA458BF-D37A-FF4C-84D6-2EA717F1B7B5}" sibTransId="{0E8032AB-1E59-A545-8A73-E2F23B56180B}"/>
    <dgm:cxn modelId="{2E06554C-01DB-9B42-932F-8FB0F82A1D4C}" srcId="{6B8ACB5A-F643-9941-9C3F-CFA3ECCCAC06}" destId="{4F4E6E1E-C36F-0044-8D77-06E5C6562237}" srcOrd="0" destOrd="0" parTransId="{EA8BF60A-885A-4643-9271-274F23DAEA8D}" sibTransId="{491000A1-27DD-4D49-886F-660F848471D5}"/>
    <dgm:cxn modelId="{6C584BB4-7452-6C4E-B2F6-096847926BC4}" type="presOf" srcId="{1619B11E-F24A-AE45-90A2-5BBA365FD3E5}" destId="{E8B41C4B-0B89-A142-8BC6-2A5FC3F6482C}" srcOrd="0" destOrd="0" presId="urn:microsoft.com/office/officeart/2008/layout/LinedList"/>
    <dgm:cxn modelId="{9793010C-24B2-DB44-9E84-A07B5AA6EA1D}" type="presOf" srcId="{72A1113B-941F-9F46-86A0-43043AEF50F6}" destId="{5CA1C254-210B-DA49-BF10-6DC6D843282F}" srcOrd="0" destOrd="0" presId="urn:microsoft.com/office/officeart/2008/layout/LinedList"/>
    <dgm:cxn modelId="{6ACAD2F6-3350-844E-90D6-F5F653315C88}" type="presOf" srcId="{3A172B93-6D9F-8843-BCA6-42D60A5C81F4}" destId="{82459BF0-DAA5-1744-9884-82A2E000BDB7}" srcOrd="0" destOrd="0" presId="urn:microsoft.com/office/officeart/2008/layout/LinedList"/>
    <dgm:cxn modelId="{02320DC9-326A-4349-88F0-4485C0C5D4B1}" srcId="{1619B11E-F24A-AE45-90A2-5BBA365FD3E5}" destId="{6B8ACB5A-F643-9941-9C3F-CFA3ECCCAC06}" srcOrd="2" destOrd="0" parTransId="{366DC504-6F7E-744F-9C22-0E32E2B8282F}" sibTransId="{C1FE4D9F-7A47-144D-841C-624AC28C960D}"/>
    <dgm:cxn modelId="{29581926-747C-224D-BB80-AB98A8BEB1DE}" type="presOf" srcId="{3BDCC67E-2677-5147-B0FA-2A7150A79D38}" destId="{5F6FEF6D-8FBD-F845-BB4D-707D36F6D1A1}" srcOrd="0" destOrd="0" presId="urn:microsoft.com/office/officeart/2008/layout/LinedList"/>
    <dgm:cxn modelId="{F50E11A9-5927-514F-ADF6-38E08E205E92}" type="presOf" srcId="{35C661FF-2F20-344C-81B9-6C66D2D7D5D0}" destId="{93F621CD-9DE9-0440-B01F-04DF26038DBC}" srcOrd="0" destOrd="0" presId="urn:microsoft.com/office/officeart/2008/layout/LinedList"/>
    <dgm:cxn modelId="{FB9549A6-299F-D443-867D-4A50F6A3E12D}" type="presOf" srcId="{A0C085E1-B12D-4D4A-A00E-AE0447D48DDE}" destId="{079828A2-1FDA-5242-ABFD-AD00F7AD09B1}" srcOrd="0" destOrd="0" presId="urn:microsoft.com/office/officeart/2008/layout/LinedList"/>
    <dgm:cxn modelId="{DC0CC99F-D604-FA4C-8F1E-977D563FF4EC}" srcId="{4B49B76B-41EC-2540-BAB1-E666CDCCB853}" destId="{A0C085E1-B12D-4D4A-A00E-AE0447D48DDE}" srcOrd="1" destOrd="0" parTransId="{B1260960-C543-9840-B987-C270B3FC428E}" sibTransId="{0E8C3EBF-D4C4-8D46-9276-855281CE2DCE}"/>
    <dgm:cxn modelId="{6F98F48E-FF71-E040-A2EA-1937E4BE0CC0}" type="presOf" srcId="{6B8ACB5A-F643-9941-9C3F-CFA3ECCCAC06}" destId="{D22D5EE7-8480-7143-A17C-26029E3DD778}" srcOrd="0" destOrd="0" presId="urn:microsoft.com/office/officeart/2008/layout/LinedList"/>
    <dgm:cxn modelId="{EB0614CE-0CCF-4D46-ABDB-76E4A0E5A800}" type="presParOf" srcId="{E8B41C4B-0B89-A142-8BC6-2A5FC3F6482C}" destId="{FA22793E-7C4B-FF41-96A0-D96B7AEC3F6F}" srcOrd="0" destOrd="0" presId="urn:microsoft.com/office/officeart/2008/layout/LinedList"/>
    <dgm:cxn modelId="{FB0C61AD-7ADB-8246-979A-E7AA9D275B6B}" type="presParOf" srcId="{E8B41C4B-0B89-A142-8BC6-2A5FC3F6482C}" destId="{FB9A129D-2B04-4E4C-8634-F46D7429F3BF}" srcOrd="1" destOrd="0" presId="urn:microsoft.com/office/officeart/2008/layout/LinedList"/>
    <dgm:cxn modelId="{4C2B34D8-2BFF-BD44-9168-54379CA502A2}" type="presParOf" srcId="{FB9A129D-2B04-4E4C-8634-F46D7429F3BF}" destId="{5F6FEF6D-8FBD-F845-BB4D-707D36F6D1A1}" srcOrd="0" destOrd="0" presId="urn:microsoft.com/office/officeart/2008/layout/LinedList"/>
    <dgm:cxn modelId="{90B70E81-BBDC-7E4D-B5B5-A990B5E2FDEF}" type="presParOf" srcId="{FB9A129D-2B04-4E4C-8634-F46D7429F3BF}" destId="{288D1724-E141-324B-A504-0606943FC744}" srcOrd="1" destOrd="0" presId="urn:microsoft.com/office/officeart/2008/layout/LinedList"/>
    <dgm:cxn modelId="{CE079E92-DD96-AB42-A7C9-B68E759DC29D}" type="presParOf" srcId="{288D1724-E141-324B-A504-0606943FC744}" destId="{C26D03AB-695D-9048-BBAA-3C04BD4B36C6}" srcOrd="0" destOrd="0" presId="urn:microsoft.com/office/officeart/2008/layout/LinedList"/>
    <dgm:cxn modelId="{B0E87577-EF62-664C-A06A-D6416F696854}" type="presParOf" srcId="{288D1724-E141-324B-A504-0606943FC744}" destId="{84BB159B-4B3A-4740-BAF7-25E4F8047A84}" srcOrd="1" destOrd="0" presId="urn:microsoft.com/office/officeart/2008/layout/LinedList"/>
    <dgm:cxn modelId="{AE7B77CB-6B41-B345-8B89-DA880EB9168F}" type="presParOf" srcId="{84BB159B-4B3A-4740-BAF7-25E4F8047A84}" destId="{504D2C46-3ED4-1241-8D49-F31D12A7A21F}" srcOrd="0" destOrd="0" presId="urn:microsoft.com/office/officeart/2008/layout/LinedList"/>
    <dgm:cxn modelId="{E4DF7D85-7741-9946-A7B3-A6E97DAB3FB4}" type="presParOf" srcId="{84BB159B-4B3A-4740-BAF7-25E4F8047A84}" destId="{93F621CD-9DE9-0440-B01F-04DF26038DBC}" srcOrd="1" destOrd="0" presId="urn:microsoft.com/office/officeart/2008/layout/LinedList"/>
    <dgm:cxn modelId="{7520218B-DD28-EE41-9B0B-C8F3B19728DE}" type="presParOf" srcId="{84BB159B-4B3A-4740-BAF7-25E4F8047A84}" destId="{BB345734-9D63-4C4E-BF41-F8324173ED93}" srcOrd="2" destOrd="0" presId="urn:microsoft.com/office/officeart/2008/layout/LinedList"/>
    <dgm:cxn modelId="{FF0A6DAA-272D-654A-A9D5-C189046E01C1}" type="presParOf" srcId="{288D1724-E141-324B-A504-0606943FC744}" destId="{DBABB6FC-9681-FE48-A20E-C735882B2C7A}" srcOrd="2" destOrd="0" presId="urn:microsoft.com/office/officeart/2008/layout/LinedList"/>
    <dgm:cxn modelId="{F3CEE21F-9624-1942-BC6F-466B5EC3C5D5}" type="presParOf" srcId="{288D1724-E141-324B-A504-0606943FC744}" destId="{3BA756D9-EC9A-E84F-A9A2-F2107287C0CE}" srcOrd="3" destOrd="0" presId="urn:microsoft.com/office/officeart/2008/layout/LinedList"/>
    <dgm:cxn modelId="{AC07E40C-F005-F944-BC2B-3D9F9237CD03}" type="presParOf" srcId="{E8B41C4B-0B89-A142-8BC6-2A5FC3F6482C}" destId="{13E09447-8734-4245-8BA5-0DE23F764278}" srcOrd="2" destOrd="0" presId="urn:microsoft.com/office/officeart/2008/layout/LinedList"/>
    <dgm:cxn modelId="{36259B2F-66C9-0345-A86B-4F825E35CEAF}" type="presParOf" srcId="{E8B41C4B-0B89-A142-8BC6-2A5FC3F6482C}" destId="{2183DE16-0FF9-E541-BB95-3AE662F911E0}" srcOrd="3" destOrd="0" presId="urn:microsoft.com/office/officeart/2008/layout/LinedList"/>
    <dgm:cxn modelId="{3E37D297-763E-F341-956C-CF6239CAA491}" type="presParOf" srcId="{2183DE16-0FF9-E541-BB95-3AE662F911E0}" destId="{F85DE24F-B044-5A4E-823C-37DB0EA945CC}" srcOrd="0" destOrd="0" presId="urn:microsoft.com/office/officeart/2008/layout/LinedList"/>
    <dgm:cxn modelId="{52BC2972-723A-0A48-BC34-3B9B780B3B5D}" type="presParOf" srcId="{2183DE16-0FF9-E541-BB95-3AE662F911E0}" destId="{AE9737A6-A695-D946-ADFB-71E5F18F0E3E}" srcOrd="1" destOrd="0" presId="urn:microsoft.com/office/officeart/2008/layout/LinedList"/>
    <dgm:cxn modelId="{18E12C71-70D3-6A40-A2EB-C13AD3B7B5D3}" type="presParOf" srcId="{AE9737A6-A695-D946-ADFB-71E5F18F0E3E}" destId="{19ED47F3-0B83-1D48-8812-4A87C3CFD834}" srcOrd="0" destOrd="0" presId="urn:microsoft.com/office/officeart/2008/layout/LinedList"/>
    <dgm:cxn modelId="{1F04F836-D395-104F-87ED-70A48585F44F}" type="presParOf" srcId="{AE9737A6-A695-D946-ADFB-71E5F18F0E3E}" destId="{9D062148-34A6-9344-BEF9-DF50A93D4B91}" srcOrd="1" destOrd="0" presId="urn:microsoft.com/office/officeart/2008/layout/LinedList"/>
    <dgm:cxn modelId="{7BF05877-9616-B842-B349-F4D69077115A}" type="presParOf" srcId="{9D062148-34A6-9344-BEF9-DF50A93D4B91}" destId="{8FF440CE-D73B-3A45-A163-22ADEAF435BB}" srcOrd="0" destOrd="0" presId="urn:microsoft.com/office/officeart/2008/layout/LinedList"/>
    <dgm:cxn modelId="{F90DFA57-AAD7-2645-891E-00C5749626BD}" type="presParOf" srcId="{9D062148-34A6-9344-BEF9-DF50A93D4B91}" destId="{6C839119-992D-4C44-B14F-A27107081A36}" srcOrd="1" destOrd="0" presId="urn:microsoft.com/office/officeart/2008/layout/LinedList"/>
    <dgm:cxn modelId="{1722C048-BEC1-1443-97F5-C982972A3D09}" type="presParOf" srcId="{9D062148-34A6-9344-BEF9-DF50A93D4B91}" destId="{364303BE-B43E-264E-9DE0-35C81D7F67D8}" srcOrd="2" destOrd="0" presId="urn:microsoft.com/office/officeart/2008/layout/LinedList"/>
    <dgm:cxn modelId="{083CDEAB-0A17-7F48-A7DE-6C1F47E65301}" type="presParOf" srcId="{AE9737A6-A695-D946-ADFB-71E5F18F0E3E}" destId="{5B289D60-C0EB-5649-9674-874227FEAFAE}" srcOrd="2" destOrd="0" presId="urn:microsoft.com/office/officeart/2008/layout/LinedList"/>
    <dgm:cxn modelId="{37D996D1-E165-5343-A88A-85201FF0EF18}" type="presParOf" srcId="{AE9737A6-A695-D946-ADFB-71E5F18F0E3E}" destId="{29EE4816-4A8E-0543-B035-3E219C5B3721}" srcOrd="3" destOrd="0" presId="urn:microsoft.com/office/officeart/2008/layout/LinedList"/>
    <dgm:cxn modelId="{DEF91611-C048-DF45-8E2D-5607FFF2E813}" type="presParOf" srcId="{E8B41C4B-0B89-A142-8BC6-2A5FC3F6482C}" destId="{017FD82B-C3CF-4949-9919-231E0D98F7C5}" srcOrd="4" destOrd="0" presId="urn:microsoft.com/office/officeart/2008/layout/LinedList"/>
    <dgm:cxn modelId="{91EE1854-80D1-EB49-8C36-CE071D41B423}" type="presParOf" srcId="{E8B41C4B-0B89-A142-8BC6-2A5FC3F6482C}" destId="{1521EDDB-DAE5-5749-9801-62D91B5F200B}" srcOrd="5" destOrd="0" presId="urn:microsoft.com/office/officeart/2008/layout/LinedList"/>
    <dgm:cxn modelId="{F593D8B2-BC37-884B-BBC4-4AB76173F403}" type="presParOf" srcId="{1521EDDB-DAE5-5749-9801-62D91B5F200B}" destId="{D22D5EE7-8480-7143-A17C-26029E3DD778}" srcOrd="0" destOrd="0" presId="urn:microsoft.com/office/officeart/2008/layout/LinedList"/>
    <dgm:cxn modelId="{BC6C0845-C95B-3144-8B61-365153563C87}" type="presParOf" srcId="{1521EDDB-DAE5-5749-9801-62D91B5F200B}" destId="{5B16F6EE-B42C-0145-A1EA-5E6B2C1F8877}" srcOrd="1" destOrd="0" presId="urn:microsoft.com/office/officeart/2008/layout/LinedList"/>
    <dgm:cxn modelId="{8B46771D-9F22-7945-804A-8998B9087EA4}" type="presParOf" srcId="{5B16F6EE-B42C-0145-A1EA-5E6B2C1F8877}" destId="{40C767AB-A73C-544A-9091-D2387FC874E8}" srcOrd="0" destOrd="0" presId="urn:microsoft.com/office/officeart/2008/layout/LinedList"/>
    <dgm:cxn modelId="{3DC31507-5604-A543-A395-3E43F178B68B}" type="presParOf" srcId="{5B16F6EE-B42C-0145-A1EA-5E6B2C1F8877}" destId="{FCDEBAEB-5C96-D64F-911E-CDFBB07E4534}" srcOrd="1" destOrd="0" presId="urn:microsoft.com/office/officeart/2008/layout/LinedList"/>
    <dgm:cxn modelId="{3DE530B5-B250-5E4C-A82B-D93BD501C8F1}" type="presParOf" srcId="{FCDEBAEB-5C96-D64F-911E-CDFBB07E4534}" destId="{E9B6A0F6-9207-554C-8776-20280BFDD33C}" srcOrd="0" destOrd="0" presId="urn:microsoft.com/office/officeart/2008/layout/LinedList"/>
    <dgm:cxn modelId="{C197A575-384F-E341-83D1-D6D0CBB99FBE}" type="presParOf" srcId="{FCDEBAEB-5C96-D64F-911E-CDFBB07E4534}" destId="{D24DE7FA-6D7B-CB40-8530-19F1A4C04C80}" srcOrd="1" destOrd="0" presId="urn:microsoft.com/office/officeart/2008/layout/LinedList"/>
    <dgm:cxn modelId="{C587103D-C1FB-BB48-8A58-A8469D4A96A4}" type="presParOf" srcId="{FCDEBAEB-5C96-D64F-911E-CDFBB07E4534}" destId="{527437F5-2217-D44F-AD31-D436CDCF68D2}" srcOrd="2" destOrd="0" presId="urn:microsoft.com/office/officeart/2008/layout/LinedList"/>
    <dgm:cxn modelId="{D1238514-8329-CD43-8509-0CDD7C4A077C}" type="presParOf" srcId="{5B16F6EE-B42C-0145-A1EA-5E6B2C1F8877}" destId="{50DDDD62-2DFB-D641-ADC5-0630C365BCEA}" srcOrd="2" destOrd="0" presId="urn:microsoft.com/office/officeart/2008/layout/LinedList"/>
    <dgm:cxn modelId="{F4BBF23A-42C1-9D4E-AFE3-F6DB9EF78E07}" type="presParOf" srcId="{5B16F6EE-B42C-0145-A1EA-5E6B2C1F8877}" destId="{03717E3D-5AFA-AD4D-BAF6-E74D817A56DD}" srcOrd="3" destOrd="0" presId="urn:microsoft.com/office/officeart/2008/layout/LinedList"/>
    <dgm:cxn modelId="{B32B547F-58CE-5B44-9831-75D9CF3C2E92}" type="presParOf" srcId="{E8B41C4B-0B89-A142-8BC6-2A5FC3F6482C}" destId="{B59B823F-082D-1C45-908A-CE1D8AB3E9AB}" srcOrd="6" destOrd="0" presId="urn:microsoft.com/office/officeart/2008/layout/LinedList"/>
    <dgm:cxn modelId="{F2A85654-2776-1C47-BC48-2935133A918A}" type="presParOf" srcId="{E8B41C4B-0B89-A142-8BC6-2A5FC3F6482C}" destId="{189C6AF2-C5F5-3C4D-865F-25D08E96B849}" srcOrd="7" destOrd="0" presId="urn:microsoft.com/office/officeart/2008/layout/LinedList"/>
    <dgm:cxn modelId="{147A4417-D226-F542-BE14-9033770E7F25}" type="presParOf" srcId="{189C6AF2-C5F5-3C4D-865F-25D08E96B849}" destId="{5CA1C254-210B-DA49-BF10-6DC6D843282F}" srcOrd="0" destOrd="0" presId="urn:microsoft.com/office/officeart/2008/layout/LinedList"/>
    <dgm:cxn modelId="{F15C0D20-FA4D-1143-8CE3-7DC953ABC6F5}" type="presParOf" srcId="{189C6AF2-C5F5-3C4D-865F-25D08E96B849}" destId="{2D5782E3-294E-E644-B23A-CB5C90D7B11D}" srcOrd="1" destOrd="0" presId="urn:microsoft.com/office/officeart/2008/layout/LinedList"/>
    <dgm:cxn modelId="{44A99E79-BC2E-484D-AD2B-667E09C330B7}" type="presParOf" srcId="{2D5782E3-294E-E644-B23A-CB5C90D7B11D}" destId="{30EF991F-F0F7-F04C-A226-84F685E8AA2D}" srcOrd="0" destOrd="0" presId="urn:microsoft.com/office/officeart/2008/layout/LinedList"/>
    <dgm:cxn modelId="{4CD7BBA2-B23D-4546-ADF6-A1F8385CCB9B}" type="presParOf" srcId="{2D5782E3-294E-E644-B23A-CB5C90D7B11D}" destId="{EACF482C-FA30-E34A-9A89-A82656D4E20E}" srcOrd="1" destOrd="0" presId="urn:microsoft.com/office/officeart/2008/layout/LinedList"/>
    <dgm:cxn modelId="{71B8A799-CE47-BB41-83D9-418673733AC4}" type="presParOf" srcId="{EACF482C-FA30-E34A-9A89-A82656D4E20E}" destId="{9F6E41E0-CECB-6246-9705-755A227E23CC}" srcOrd="0" destOrd="0" presId="urn:microsoft.com/office/officeart/2008/layout/LinedList"/>
    <dgm:cxn modelId="{316D3898-BEF0-E043-83B5-CF2E9B6566D1}" type="presParOf" srcId="{EACF482C-FA30-E34A-9A89-A82656D4E20E}" destId="{F10700B9-2A96-1D44-9413-518C80ACE493}" srcOrd="1" destOrd="0" presId="urn:microsoft.com/office/officeart/2008/layout/LinedList"/>
    <dgm:cxn modelId="{CBDAD1B4-4410-0346-99C2-19456A9491C7}" type="presParOf" srcId="{EACF482C-FA30-E34A-9A89-A82656D4E20E}" destId="{6AA32C4D-72EE-9E4D-AD26-630781AE7E4B}" srcOrd="2" destOrd="0" presId="urn:microsoft.com/office/officeart/2008/layout/LinedList"/>
    <dgm:cxn modelId="{F8AC7AB7-86CE-9B4B-AC07-2E2CB96DA41E}" type="presParOf" srcId="{2D5782E3-294E-E644-B23A-CB5C90D7B11D}" destId="{8CCCC282-1FB4-4948-845C-74EADFC8212F}" srcOrd="2" destOrd="0" presId="urn:microsoft.com/office/officeart/2008/layout/LinedList"/>
    <dgm:cxn modelId="{3202F930-AD1A-8E4B-AA96-2870F614A893}" type="presParOf" srcId="{2D5782E3-294E-E644-B23A-CB5C90D7B11D}" destId="{1D8CBEC1-3259-5E4C-955F-386BF06D7D51}" srcOrd="3" destOrd="0" presId="urn:microsoft.com/office/officeart/2008/layout/LinedList"/>
    <dgm:cxn modelId="{9A35D641-EED5-0D48-9324-D00FBD845C4F}" type="presParOf" srcId="{E8B41C4B-0B89-A142-8BC6-2A5FC3F6482C}" destId="{9B966F72-C0CA-6942-BD31-A30068EAC7DA}" srcOrd="8" destOrd="0" presId="urn:microsoft.com/office/officeart/2008/layout/LinedList"/>
    <dgm:cxn modelId="{63BDBFC5-E065-674C-978F-518D76963FD8}" type="presParOf" srcId="{E8B41C4B-0B89-A142-8BC6-2A5FC3F6482C}" destId="{EA275321-33B8-984D-8F23-8A975D98DA57}" srcOrd="9" destOrd="0" presId="urn:microsoft.com/office/officeart/2008/layout/LinedList"/>
    <dgm:cxn modelId="{1B0CDA31-CA7E-4443-AEC3-9D4EFE7B06F0}" type="presParOf" srcId="{EA275321-33B8-984D-8F23-8A975D98DA57}" destId="{82459BF0-DAA5-1744-9884-82A2E000BDB7}" srcOrd="0" destOrd="0" presId="urn:microsoft.com/office/officeart/2008/layout/LinedList"/>
    <dgm:cxn modelId="{85977C94-F860-2740-AEBB-D31116498E63}" type="presParOf" srcId="{EA275321-33B8-984D-8F23-8A975D98DA57}" destId="{80121187-9F90-5445-9492-BF5A3368F990}" srcOrd="1" destOrd="0" presId="urn:microsoft.com/office/officeart/2008/layout/LinedList"/>
    <dgm:cxn modelId="{E68D48A2-2286-8140-92E9-F207B096B0C9}" type="presParOf" srcId="{80121187-9F90-5445-9492-BF5A3368F990}" destId="{B66C334B-D2A4-0D41-91C6-DAE996AEDDE1}" srcOrd="0" destOrd="0" presId="urn:microsoft.com/office/officeart/2008/layout/LinedList"/>
    <dgm:cxn modelId="{DEADAB27-DCBB-4E40-9D74-92FEF1A265EE}" type="presParOf" srcId="{80121187-9F90-5445-9492-BF5A3368F990}" destId="{793114CC-9312-4C4E-A789-A7C0605B7C12}" srcOrd="1" destOrd="0" presId="urn:microsoft.com/office/officeart/2008/layout/LinedList"/>
    <dgm:cxn modelId="{BE0C6D5C-6983-6144-AA8E-E283C79B102D}" type="presParOf" srcId="{793114CC-9312-4C4E-A789-A7C0605B7C12}" destId="{A7D1F366-9146-A441-A1B8-F7780745BE30}" srcOrd="0" destOrd="0" presId="urn:microsoft.com/office/officeart/2008/layout/LinedList"/>
    <dgm:cxn modelId="{74D9C42A-C789-4C4E-AF73-3138F6B33D19}" type="presParOf" srcId="{793114CC-9312-4C4E-A789-A7C0605B7C12}" destId="{30C01698-9CF5-7C45-9B6B-D736FC0C9F59}" srcOrd="1" destOrd="0" presId="urn:microsoft.com/office/officeart/2008/layout/LinedList"/>
    <dgm:cxn modelId="{0101C3B3-C5DF-634F-AF35-5C6375A4C683}" type="presParOf" srcId="{793114CC-9312-4C4E-A789-A7C0605B7C12}" destId="{F3FBC7E1-AE83-8C41-A2CF-17BCE36047E4}" srcOrd="2" destOrd="0" presId="urn:microsoft.com/office/officeart/2008/layout/LinedList"/>
    <dgm:cxn modelId="{40054043-FA46-D242-BB1B-D240E9FEF051}" type="presParOf" srcId="{80121187-9F90-5445-9492-BF5A3368F990}" destId="{E409BB61-66E0-5943-B35A-0FDF687E4559}" srcOrd="2" destOrd="0" presId="urn:microsoft.com/office/officeart/2008/layout/LinedList"/>
    <dgm:cxn modelId="{E71813ED-DCC2-0246-AF6F-5726387FAA24}" type="presParOf" srcId="{80121187-9F90-5445-9492-BF5A3368F990}" destId="{0327CF1A-3D7D-1C4C-AEE1-171AFF908119}" srcOrd="3" destOrd="0" presId="urn:microsoft.com/office/officeart/2008/layout/LinedList"/>
    <dgm:cxn modelId="{97D07C0B-3224-7241-A20D-38685EC02701}" type="presParOf" srcId="{E8B41C4B-0B89-A142-8BC6-2A5FC3F6482C}" destId="{F7D516BE-8DB1-1C43-8406-C9A44AAFDB53}" srcOrd="10" destOrd="0" presId="urn:microsoft.com/office/officeart/2008/layout/LinedList"/>
    <dgm:cxn modelId="{A1D5D139-A26F-6446-A23D-6E12AFC505C4}" type="presParOf" srcId="{E8B41C4B-0B89-A142-8BC6-2A5FC3F6482C}" destId="{4A7A3435-3ECE-DA45-B80B-39081067E09F}" srcOrd="11" destOrd="0" presId="urn:microsoft.com/office/officeart/2008/layout/LinedList"/>
    <dgm:cxn modelId="{790E9167-B33C-7E41-A311-A4BFBB552DCC}" type="presParOf" srcId="{4A7A3435-3ECE-DA45-B80B-39081067E09F}" destId="{9FB598DF-DD8D-2846-AC9B-4E238A3DE0F3}" srcOrd="0" destOrd="0" presId="urn:microsoft.com/office/officeart/2008/layout/LinedList"/>
    <dgm:cxn modelId="{3F8BD84C-C80E-C24B-AFAD-35776FC7D3D4}" type="presParOf" srcId="{4A7A3435-3ECE-DA45-B80B-39081067E09F}" destId="{3A93DB31-AFF1-B240-9988-400C1487C6AD}" srcOrd="1" destOrd="0" presId="urn:microsoft.com/office/officeart/2008/layout/LinedList"/>
    <dgm:cxn modelId="{ED513FF5-1BB3-7F4E-8DF3-D11FBCBB2C94}" type="presParOf" srcId="{3A93DB31-AFF1-B240-9988-400C1487C6AD}" destId="{E192B579-A223-4C42-BD16-5D595C6B408D}" srcOrd="0" destOrd="0" presId="urn:microsoft.com/office/officeart/2008/layout/LinedList"/>
    <dgm:cxn modelId="{036EA0F2-C222-F84D-9706-22D6CBA3CF22}" type="presParOf" srcId="{3A93DB31-AFF1-B240-9988-400C1487C6AD}" destId="{86840840-8FA6-FE49-BF45-F2845332A2D5}" srcOrd="1" destOrd="0" presId="urn:microsoft.com/office/officeart/2008/layout/LinedList"/>
    <dgm:cxn modelId="{58EC26DC-1777-C643-A9F7-16A533737EE1}" type="presParOf" srcId="{86840840-8FA6-FE49-BF45-F2845332A2D5}" destId="{3BEEC643-BE24-DC49-85F2-907878E26238}" srcOrd="0" destOrd="0" presId="urn:microsoft.com/office/officeart/2008/layout/LinedList"/>
    <dgm:cxn modelId="{74BAE3EF-AC00-0B4C-82E0-9B39B4135C5F}" type="presParOf" srcId="{86840840-8FA6-FE49-BF45-F2845332A2D5}" destId="{26773D6C-A3BF-E844-994C-B2FB4A25D9E8}" srcOrd="1" destOrd="0" presId="urn:microsoft.com/office/officeart/2008/layout/LinedList"/>
    <dgm:cxn modelId="{DC892169-0B2A-4C42-B712-B87A1C0D5A55}" type="presParOf" srcId="{86840840-8FA6-FE49-BF45-F2845332A2D5}" destId="{EB8B3068-D4A3-744B-83FD-D5810A61D0C9}" srcOrd="2" destOrd="0" presId="urn:microsoft.com/office/officeart/2008/layout/LinedList"/>
    <dgm:cxn modelId="{C8453C47-3E83-EC4E-829D-AA9642076385}" type="presParOf" srcId="{3A93DB31-AFF1-B240-9988-400C1487C6AD}" destId="{A4E8FF3D-DF72-2946-977D-7E8850D618A1}" srcOrd="2" destOrd="0" presId="urn:microsoft.com/office/officeart/2008/layout/LinedList"/>
    <dgm:cxn modelId="{165E2589-91E1-6140-99C3-8E0C02E87C86}" type="presParOf" srcId="{3A93DB31-AFF1-B240-9988-400C1487C6AD}" destId="{80358403-4D81-AE45-9BDF-6DCEA87878CD}" srcOrd="3" destOrd="0" presId="urn:microsoft.com/office/officeart/2008/layout/LinedList"/>
    <dgm:cxn modelId="{3A63A73E-3583-CF47-814E-B9AD9DFF1EF5}" type="presParOf" srcId="{3A93DB31-AFF1-B240-9988-400C1487C6AD}" destId="{18C50331-0BE8-8949-A802-0CD14CEC234F}" srcOrd="4" destOrd="0" presId="urn:microsoft.com/office/officeart/2008/layout/LinedList"/>
    <dgm:cxn modelId="{BF8D80A7-4F91-9C44-A2B6-0F3A7B12531C}" type="presParOf" srcId="{18C50331-0BE8-8949-A802-0CD14CEC234F}" destId="{17D93D0B-9346-7A48-8751-7C350DB0CE36}" srcOrd="0" destOrd="0" presId="urn:microsoft.com/office/officeart/2008/layout/LinedList"/>
    <dgm:cxn modelId="{A2498EB1-C456-1C49-9FA6-2D7F6A66F2D6}" type="presParOf" srcId="{18C50331-0BE8-8949-A802-0CD14CEC234F}" destId="{079828A2-1FDA-5242-ABFD-AD00F7AD09B1}" srcOrd="1" destOrd="0" presId="urn:microsoft.com/office/officeart/2008/layout/LinedList"/>
    <dgm:cxn modelId="{8B5186C3-E706-6C4A-89D5-D9E9B5401125}" type="presParOf" srcId="{18C50331-0BE8-8949-A802-0CD14CEC234F}" destId="{329E1058-B8F4-4249-8C9F-B74621602F78}" srcOrd="2" destOrd="0" presId="urn:microsoft.com/office/officeart/2008/layout/LinedList"/>
    <dgm:cxn modelId="{1E927634-0105-9449-AABE-13DA216B4C4B}" type="presParOf" srcId="{3A93DB31-AFF1-B240-9988-400C1487C6AD}" destId="{C0D2B41A-EDCE-F941-9E16-539B581E2628}" srcOrd="5" destOrd="0" presId="urn:microsoft.com/office/officeart/2008/layout/LinedList"/>
    <dgm:cxn modelId="{FB3F506F-9606-6646-BC8C-C2DDB1811EEB}" type="presParOf" srcId="{3A93DB31-AFF1-B240-9988-400C1487C6AD}" destId="{72A9FB69-07AA-584F-9FEC-06C488CDDD48}" srcOrd="6" destOrd="0" presId="urn:microsoft.com/office/officeart/2008/layout/LinedList"/>
    <dgm:cxn modelId="{1AA1356E-7149-4245-B5F1-65C08E9FEE1B}" type="presParOf" srcId="{E8B41C4B-0B89-A142-8BC6-2A5FC3F6482C}" destId="{5E0D8973-0EE7-1D46-A501-C2075277199F}" srcOrd="12" destOrd="0" presId="urn:microsoft.com/office/officeart/2008/layout/LinedList"/>
    <dgm:cxn modelId="{649D2391-9F05-6341-9030-9623E43CF0D9}" type="presParOf" srcId="{E8B41C4B-0B89-A142-8BC6-2A5FC3F6482C}" destId="{708C2799-B474-FE4D-B189-0F2D6BEFED39}" srcOrd="13" destOrd="0" presId="urn:microsoft.com/office/officeart/2008/layout/LinedList"/>
    <dgm:cxn modelId="{1AA933EA-757A-1A4B-A134-67C02B997121}" type="presParOf" srcId="{708C2799-B474-FE4D-B189-0F2D6BEFED39}" destId="{FF8E09BF-B0CB-E946-9BC3-C633FA04F8A3}" srcOrd="0" destOrd="0" presId="urn:microsoft.com/office/officeart/2008/layout/LinedList"/>
    <dgm:cxn modelId="{CFCEA240-9A6E-9241-BFAB-BE132016FC54}" type="presParOf" srcId="{708C2799-B474-FE4D-B189-0F2D6BEFED39}" destId="{331C7151-44A0-B84A-9AD1-319521220CF8}" srcOrd="1" destOrd="0" presId="urn:microsoft.com/office/officeart/2008/layout/LinedList"/>
    <dgm:cxn modelId="{C72DCF7E-AADB-DF49-A51D-D5CAC165A714}" type="presParOf" srcId="{331C7151-44A0-B84A-9AD1-319521220CF8}" destId="{2A9A299D-98F0-5048-A11F-BE1423537BF4}" srcOrd="0" destOrd="0" presId="urn:microsoft.com/office/officeart/2008/layout/LinedList"/>
    <dgm:cxn modelId="{0F1A5B13-F2C3-7A4D-B676-53FFB5A01E44}" type="presParOf" srcId="{331C7151-44A0-B84A-9AD1-319521220CF8}" destId="{0DBC9C79-1457-3940-A591-746D85F2E152}" srcOrd="1" destOrd="0" presId="urn:microsoft.com/office/officeart/2008/layout/LinedList"/>
    <dgm:cxn modelId="{631DFDED-F730-164F-999C-63707474D50A}" type="presParOf" srcId="{0DBC9C79-1457-3940-A591-746D85F2E152}" destId="{28739999-8635-714D-B627-9B4918205F5A}" srcOrd="0" destOrd="0" presId="urn:microsoft.com/office/officeart/2008/layout/LinedList"/>
    <dgm:cxn modelId="{36D83BC2-9249-E34B-8ACE-CF23DA415FB7}" type="presParOf" srcId="{0DBC9C79-1457-3940-A591-746D85F2E152}" destId="{96E3E9A2-071A-BE47-8077-D9963BFCFF11}" srcOrd="1" destOrd="0" presId="urn:microsoft.com/office/officeart/2008/layout/LinedList"/>
    <dgm:cxn modelId="{8A5DB1EA-A131-894A-9B29-034A664BB6F6}" type="presParOf" srcId="{0DBC9C79-1457-3940-A591-746D85F2E152}" destId="{5593FF65-9C9A-2D4F-A16A-7AB709FFB989}" srcOrd="2" destOrd="0" presId="urn:microsoft.com/office/officeart/2008/layout/LinedList"/>
    <dgm:cxn modelId="{99398B42-3B29-B846-B8ED-A8522C2043E1}" type="presParOf" srcId="{331C7151-44A0-B84A-9AD1-319521220CF8}" destId="{01A906D7-63F0-E44F-B0FD-6DDFD015F219}" srcOrd="2" destOrd="0" presId="urn:microsoft.com/office/officeart/2008/layout/LinedList"/>
    <dgm:cxn modelId="{7CCA9433-2753-8848-983A-77A580EE348A}" type="presParOf" srcId="{331C7151-44A0-B84A-9AD1-319521220CF8}" destId="{F53B9E6A-9870-BE40-ADAA-EA757FB0FE8F}"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64EFC9-5541-C34C-869B-F05DF52DFB93}"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860BFBA7-7C87-D845-BA22-1B9B1057D188}">
      <dgm:prSet/>
      <dgm:spPr/>
      <dgm:t>
        <a:bodyPr/>
        <a:lstStyle/>
        <a:p>
          <a:pPr rtl="0"/>
          <a:r>
            <a:rPr lang="en-US" smtClean="0"/>
            <a:t>Perspective</a:t>
          </a:r>
          <a:endParaRPr lang="en-US"/>
        </a:p>
      </dgm:t>
    </dgm:pt>
    <dgm:pt modelId="{A50CD4AA-1AFC-A64A-88C7-66E9ED7DA334}" type="parTrans" cxnId="{AB1FB772-730F-234A-94AC-B74A329D3609}">
      <dgm:prSet/>
      <dgm:spPr/>
      <dgm:t>
        <a:bodyPr/>
        <a:lstStyle/>
        <a:p>
          <a:endParaRPr lang="en-US"/>
        </a:p>
      </dgm:t>
    </dgm:pt>
    <dgm:pt modelId="{EC8E60E4-999D-F34C-B667-64E4D170F6F6}" type="sibTrans" cxnId="{AB1FB772-730F-234A-94AC-B74A329D3609}">
      <dgm:prSet/>
      <dgm:spPr/>
      <dgm:t>
        <a:bodyPr/>
        <a:lstStyle/>
        <a:p>
          <a:endParaRPr lang="en-US"/>
        </a:p>
      </dgm:t>
    </dgm:pt>
    <dgm:pt modelId="{8174978E-E915-BA46-A3AB-381352CE97F5}">
      <dgm:prSet/>
      <dgm:spPr/>
      <dgm:t>
        <a:bodyPr/>
        <a:lstStyle/>
        <a:p>
          <a:pPr rtl="0"/>
          <a:r>
            <a:rPr lang="en-US" smtClean="0"/>
            <a:t>Psychodynamic</a:t>
          </a:r>
          <a:endParaRPr lang="en-US"/>
        </a:p>
      </dgm:t>
    </dgm:pt>
    <dgm:pt modelId="{F62FD7AC-7C7D-9041-AAC2-97979A4E4354}" type="parTrans" cxnId="{D6805137-6415-7043-862C-7B3029E9EA69}">
      <dgm:prSet/>
      <dgm:spPr/>
      <dgm:t>
        <a:bodyPr/>
        <a:lstStyle/>
        <a:p>
          <a:endParaRPr lang="en-US"/>
        </a:p>
      </dgm:t>
    </dgm:pt>
    <dgm:pt modelId="{A3278212-FF31-A840-AE3A-158D4015EB98}" type="sibTrans" cxnId="{D6805137-6415-7043-862C-7B3029E9EA69}">
      <dgm:prSet/>
      <dgm:spPr/>
      <dgm:t>
        <a:bodyPr/>
        <a:lstStyle/>
        <a:p>
          <a:endParaRPr lang="en-US"/>
        </a:p>
      </dgm:t>
    </dgm:pt>
    <dgm:pt modelId="{6F364B6F-1FC5-A348-90D8-CAB75FD65BE5}">
      <dgm:prSet/>
      <dgm:spPr/>
      <dgm:t>
        <a:bodyPr/>
        <a:lstStyle/>
        <a:p>
          <a:pPr rtl="0"/>
          <a:r>
            <a:rPr lang="en-US" smtClean="0"/>
            <a:t>Theory</a:t>
          </a:r>
          <a:endParaRPr lang="en-US"/>
        </a:p>
      </dgm:t>
    </dgm:pt>
    <dgm:pt modelId="{CA9F4BAC-BBB3-E14F-84E2-3B557001F6B1}" type="parTrans" cxnId="{40826A58-ED49-3A47-B12E-F0E8A7FECCCC}">
      <dgm:prSet/>
      <dgm:spPr/>
      <dgm:t>
        <a:bodyPr/>
        <a:lstStyle/>
        <a:p>
          <a:endParaRPr lang="en-US"/>
        </a:p>
      </dgm:t>
    </dgm:pt>
    <dgm:pt modelId="{1C0A791D-D5AD-6F46-B278-AD181CF29AE3}" type="sibTrans" cxnId="{40826A58-ED49-3A47-B12E-F0E8A7FECCCC}">
      <dgm:prSet/>
      <dgm:spPr/>
      <dgm:t>
        <a:bodyPr/>
        <a:lstStyle/>
        <a:p>
          <a:endParaRPr lang="en-US"/>
        </a:p>
      </dgm:t>
    </dgm:pt>
    <dgm:pt modelId="{4C678D78-D740-1A4E-AA4E-30064BAAAF61}">
      <dgm:prSet/>
      <dgm:spPr/>
      <dgm:t>
        <a:bodyPr/>
        <a:lstStyle/>
        <a:p>
          <a:pPr rtl="0"/>
          <a:r>
            <a:rPr lang="en-US" smtClean="0"/>
            <a:t>Psychosocial Theory</a:t>
          </a:r>
          <a:endParaRPr lang="en-US"/>
        </a:p>
      </dgm:t>
    </dgm:pt>
    <dgm:pt modelId="{95503E5A-237E-F44F-9A62-EEA59C43D6B5}" type="parTrans" cxnId="{87D719CB-D62E-C543-A95E-DB31A6178CAE}">
      <dgm:prSet/>
      <dgm:spPr/>
      <dgm:t>
        <a:bodyPr/>
        <a:lstStyle/>
        <a:p>
          <a:endParaRPr lang="en-US"/>
        </a:p>
      </dgm:t>
    </dgm:pt>
    <dgm:pt modelId="{B47D0F4D-27AF-274E-A0C1-A078DC264FC2}" type="sibTrans" cxnId="{87D719CB-D62E-C543-A95E-DB31A6178CAE}">
      <dgm:prSet/>
      <dgm:spPr/>
      <dgm:t>
        <a:bodyPr/>
        <a:lstStyle/>
        <a:p>
          <a:endParaRPr lang="en-US"/>
        </a:p>
      </dgm:t>
    </dgm:pt>
    <dgm:pt modelId="{3F619E8E-41B6-8B48-A4DB-F6EBD7968455}">
      <dgm:prSet/>
      <dgm:spPr/>
      <dgm:t>
        <a:bodyPr/>
        <a:lstStyle/>
        <a:p>
          <a:pPr rtl="0"/>
          <a:r>
            <a:rPr lang="en-US" smtClean="0"/>
            <a:t>Theorist</a:t>
          </a:r>
          <a:endParaRPr lang="en-US"/>
        </a:p>
      </dgm:t>
    </dgm:pt>
    <dgm:pt modelId="{2653790B-0360-7B41-8E0E-1D83208945C5}" type="parTrans" cxnId="{AC22CE4D-64EE-8049-84DC-C26282377547}">
      <dgm:prSet/>
      <dgm:spPr/>
      <dgm:t>
        <a:bodyPr/>
        <a:lstStyle/>
        <a:p>
          <a:endParaRPr lang="en-US"/>
        </a:p>
      </dgm:t>
    </dgm:pt>
    <dgm:pt modelId="{F60E77E3-B1AC-FF43-9B92-743E038DE6BC}" type="sibTrans" cxnId="{AC22CE4D-64EE-8049-84DC-C26282377547}">
      <dgm:prSet/>
      <dgm:spPr/>
      <dgm:t>
        <a:bodyPr/>
        <a:lstStyle/>
        <a:p>
          <a:endParaRPr lang="en-US"/>
        </a:p>
      </dgm:t>
    </dgm:pt>
    <dgm:pt modelId="{53589326-0AAF-654F-96CA-14C3447EEB17}">
      <dgm:prSet/>
      <dgm:spPr/>
      <dgm:t>
        <a:bodyPr/>
        <a:lstStyle/>
        <a:p>
          <a:pPr rtl="0"/>
          <a:r>
            <a:rPr lang="en-US" smtClean="0"/>
            <a:t>Erikson</a:t>
          </a:r>
          <a:endParaRPr lang="en-US"/>
        </a:p>
      </dgm:t>
    </dgm:pt>
    <dgm:pt modelId="{9816652E-FDF4-6D46-8E0A-88B42E37568F}" type="parTrans" cxnId="{69DC19DE-CD2D-914C-B852-9B1E7BFBBE3C}">
      <dgm:prSet/>
      <dgm:spPr/>
      <dgm:t>
        <a:bodyPr/>
        <a:lstStyle/>
        <a:p>
          <a:endParaRPr lang="en-US"/>
        </a:p>
      </dgm:t>
    </dgm:pt>
    <dgm:pt modelId="{E6616EFD-35C5-AF42-A6E7-0292E7AB33C9}" type="sibTrans" cxnId="{69DC19DE-CD2D-914C-B852-9B1E7BFBBE3C}">
      <dgm:prSet/>
      <dgm:spPr/>
      <dgm:t>
        <a:bodyPr/>
        <a:lstStyle/>
        <a:p>
          <a:endParaRPr lang="en-US"/>
        </a:p>
      </dgm:t>
    </dgm:pt>
    <dgm:pt modelId="{A8E1A392-DB7D-8440-8F9E-6F33D6C3E8C8}">
      <dgm:prSet/>
      <dgm:spPr/>
      <dgm:t>
        <a:bodyPr/>
        <a:lstStyle/>
        <a:p>
          <a:pPr rtl="0"/>
          <a:r>
            <a:rPr lang="en-US" dirty="0" smtClean="0"/>
            <a:t>Primary focus</a:t>
          </a:r>
          <a:endParaRPr lang="en-US" dirty="0"/>
        </a:p>
      </dgm:t>
    </dgm:pt>
    <dgm:pt modelId="{F148C7C6-29A3-C142-89F2-2B413A417173}" type="parTrans" cxnId="{E54936DC-2DE5-454C-8995-78379AB0521D}">
      <dgm:prSet/>
      <dgm:spPr/>
      <dgm:t>
        <a:bodyPr/>
        <a:lstStyle/>
        <a:p>
          <a:endParaRPr lang="en-US"/>
        </a:p>
      </dgm:t>
    </dgm:pt>
    <dgm:pt modelId="{0EFF4CA2-5FA1-5E4C-9EE0-E7A5E70F6674}" type="sibTrans" cxnId="{E54936DC-2DE5-454C-8995-78379AB0521D}">
      <dgm:prSet/>
      <dgm:spPr/>
      <dgm:t>
        <a:bodyPr/>
        <a:lstStyle/>
        <a:p>
          <a:endParaRPr lang="en-US"/>
        </a:p>
      </dgm:t>
    </dgm:pt>
    <dgm:pt modelId="{F0FD6A1C-B960-7440-93CD-7682AAF6753A}">
      <dgm:prSet/>
      <dgm:spPr/>
      <dgm:t>
        <a:bodyPr/>
        <a:lstStyle/>
        <a:p>
          <a:pPr rtl="0"/>
          <a:r>
            <a:rPr lang="en-US" smtClean="0"/>
            <a:t>How development proceeds	</a:t>
          </a:r>
          <a:endParaRPr lang="en-US"/>
        </a:p>
      </dgm:t>
    </dgm:pt>
    <dgm:pt modelId="{73EA8179-77CC-0447-B435-C4340937B649}" type="parTrans" cxnId="{3CEE47B2-0BBB-2E49-9437-8A375736A08A}">
      <dgm:prSet/>
      <dgm:spPr/>
      <dgm:t>
        <a:bodyPr/>
        <a:lstStyle/>
        <a:p>
          <a:endParaRPr lang="en-US"/>
        </a:p>
      </dgm:t>
    </dgm:pt>
    <dgm:pt modelId="{0D2077ED-9147-8448-815A-9AD1EBC98981}" type="sibTrans" cxnId="{3CEE47B2-0BBB-2E49-9437-8A375736A08A}">
      <dgm:prSet/>
      <dgm:spPr/>
      <dgm:t>
        <a:bodyPr/>
        <a:lstStyle/>
        <a:p>
          <a:endParaRPr lang="en-US"/>
        </a:p>
      </dgm:t>
    </dgm:pt>
    <dgm:pt modelId="{10873825-FACF-BB4C-92A5-90A547876E1B}">
      <dgm:prSet/>
      <dgm:spPr/>
      <dgm:t>
        <a:bodyPr/>
        <a:lstStyle/>
        <a:p>
          <a:pPr rtl="0"/>
          <a:r>
            <a:rPr lang="en-US" dirty="0" smtClean="0"/>
            <a:t>Development occurs through changes in interactions with and understanding of others and in self knowledge and understanding of members of society</a:t>
          </a:r>
          <a:endParaRPr lang="en-US" dirty="0"/>
        </a:p>
      </dgm:t>
    </dgm:pt>
    <dgm:pt modelId="{ADA99B43-AD3E-654B-96F8-602B9655F9A3}" type="parTrans" cxnId="{D543DA32-B96D-2645-9B38-C9D6621B58C9}">
      <dgm:prSet/>
      <dgm:spPr/>
      <dgm:t>
        <a:bodyPr/>
        <a:lstStyle/>
        <a:p>
          <a:endParaRPr lang="en-US"/>
        </a:p>
      </dgm:t>
    </dgm:pt>
    <dgm:pt modelId="{6230D442-6616-A149-BE8D-B54C96787D25}" type="sibTrans" cxnId="{D543DA32-B96D-2645-9B38-C9D6621B58C9}">
      <dgm:prSet/>
      <dgm:spPr/>
      <dgm:t>
        <a:bodyPr/>
        <a:lstStyle/>
        <a:p>
          <a:endParaRPr lang="en-US"/>
        </a:p>
      </dgm:t>
    </dgm:pt>
    <dgm:pt modelId="{FE077AAE-8E80-BE4A-BD32-B2A6C5E0F050}">
      <dgm:prSet/>
      <dgm:spPr/>
      <dgm:t>
        <a:bodyPr/>
        <a:lstStyle/>
        <a:p>
          <a:pPr rtl="0"/>
          <a:r>
            <a:rPr lang="en-US" smtClean="0"/>
            <a:t>Principles </a:t>
          </a:r>
          <a:endParaRPr lang="en-US"/>
        </a:p>
      </dgm:t>
    </dgm:pt>
    <dgm:pt modelId="{9F1F890D-D6A2-BE49-923D-49E2BF7588A2}" type="parTrans" cxnId="{64A879C6-F45E-C04F-B7A2-8F31963BA826}">
      <dgm:prSet/>
      <dgm:spPr/>
      <dgm:t>
        <a:bodyPr/>
        <a:lstStyle/>
        <a:p>
          <a:endParaRPr lang="en-US"/>
        </a:p>
      </dgm:t>
    </dgm:pt>
    <dgm:pt modelId="{035BE975-7C03-9444-B6DC-1CB4892322BA}" type="sibTrans" cxnId="{64A879C6-F45E-C04F-B7A2-8F31963BA826}">
      <dgm:prSet/>
      <dgm:spPr/>
      <dgm:t>
        <a:bodyPr/>
        <a:lstStyle/>
        <a:p>
          <a:endParaRPr lang="en-US"/>
        </a:p>
      </dgm:t>
    </dgm:pt>
    <dgm:pt modelId="{6FF8B450-2BD4-DD4A-BF69-913D38023DD9}">
      <dgm:prSet/>
      <dgm:spPr/>
      <dgm:t>
        <a:bodyPr/>
        <a:lstStyle/>
        <a:p>
          <a:pPr rtl="0"/>
          <a:r>
            <a:rPr lang="en-US" smtClean="0"/>
            <a:t>Psychosocial development involves eight distinct, fixed, universal stages.</a:t>
          </a:r>
          <a:endParaRPr lang="en-US"/>
        </a:p>
      </dgm:t>
    </dgm:pt>
    <dgm:pt modelId="{325D164C-BD6E-644C-B743-758BF6D7BEC4}" type="parTrans" cxnId="{654E7490-0B0C-4B46-8B05-AA7C627611D7}">
      <dgm:prSet/>
      <dgm:spPr/>
      <dgm:t>
        <a:bodyPr/>
        <a:lstStyle/>
        <a:p>
          <a:endParaRPr lang="en-US"/>
        </a:p>
      </dgm:t>
    </dgm:pt>
    <dgm:pt modelId="{2FF3E224-C51F-034D-8A8D-65F79C5168D3}" type="sibTrans" cxnId="{654E7490-0B0C-4B46-8B05-AA7C627611D7}">
      <dgm:prSet/>
      <dgm:spPr/>
      <dgm:t>
        <a:bodyPr/>
        <a:lstStyle/>
        <a:p>
          <a:endParaRPr lang="en-US"/>
        </a:p>
      </dgm:t>
    </dgm:pt>
    <dgm:pt modelId="{0DBBAAC6-C718-EE4E-AB79-7B3DD7BA433E}">
      <dgm:prSet/>
      <dgm:spPr/>
      <dgm:t>
        <a:bodyPr/>
        <a:lstStyle/>
        <a:p>
          <a:pPr rtl="0"/>
          <a:r>
            <a:rPr lang="en-US" dirty="0" smtClean="0"/>
            <a:t>Each stage presents crisis/conflict to be resolved; growth and change are lifelong</a:t>
          </a:r>
          <a:endParaRPr lang="en-US" dirty="0"/>
        </a:p>
      </dgm:t>
    </dgm:pt>
    <dgm:pt modelId="{71880C0D-C045-7846-AE7B-CC73206EA2AE}" type="parTrans" cxnId="{E63401B4-1EE3-DE4F-93FB-7775F9B063EA}">
      <dgm:prSet/>
      <dgm:spPr/>
      <dgm:t>
        <a:bodyPr/>
        <a:lstStyle/>
        <a:p>
          <a:endParaRPr lang="en-US"/>
        </a:p>
      </dgm:t>
    </dgm:pt>
    <dgm:pt modelId="{538A09EC-0B2F-9A4B-B4C6-5A1B32C25D35}" type="sibTrans" cxnId="{E63401B4-1EE3-DE4F-93FB-7775F9B063EA}">
      <dgm:prSet/>
      <dgm:spPr/>
      <dgm:t>
        <a:bodyPr/>
        <a:lstStyle/>
        <a:p>
          <a:endParaRPr lang="en-US"/>
        </a:p>
      </dgm:t>
    </dgm:pt>
    <dgm:pt modelId="{6A9FBAA6-EB8C-C641-96B6-F75B71CEDFE0}">
      <dgm:prSet/>
      <dgm:spPr/>
      <dgm:t>
        <a:bodyPr/>
        <a:lstStyle/>
        <a:p>
          <a:pPr rtl="0"/>
          <a:r>
            <a:rPr lang="en-US" smtClean="0"/>
            <a:t>Other key terms</a:t>
          </a:r>
          <a:endParaRPr lang="en-US"/>
        </a:p>
      </dgm:t>
    </dgm:pt>
    <dgm:pt modelId="{71184C4A-07E1-BD42-9870-33248E610F20}" type="parTrans" cxnId="{69DEA5B2-E81B-1441-A5FA-CC286B2B44F2}">
      <dgm:prSet/>
      <dgm:spPr/>
      <dgm:t>
        <a:bodyPr/>
        <a:lstStyle/>
        <a:p>
          <a:endParaRPr lang="en-US"/>
        </a:p>
      </dgm:t>
    </dgm:pt>
    <dgm:pt modelId="{B95E01B5-92C4-C646-AB39-28F01021D0A9}" type="sibTrans" cxnId="{69DEA5B2-E81B-1441-A5FA-CC286B2B44F2}">
      <dgm:prSet/>
      <dgm:spPr/>
      <dgm:t>
        <a:bodyPr/>
        <a:lstStyle/>
        <a:p>
          <a:endParaRPr lang="en-US"/>
        </a:p>
      </dgm:t>
    </dgm:pt>
    <dgm:pt modelId="{C1852E55-3347-0E4D-836B-AF3B52EDF7C5}">
      <dgm:prSet/>
      <dgm:spPr/>
      <dgm:t>
        <a:bodyPr/>
        <a:lstStyle/>
        <a:p>
          <a:pPr rtl="0"/>
          <a:r>
            <a:rPr lang="en-US" dirty="0" smtClean="0"/>
            <a:t>trust vs. mistrust, autonomy vs. shame and doubt, initiative vs. guilt, industry vs. inferiority, identity vs. role diffusion, intimacy vs. isolation, </a:t>
          </a:r>
          <a:r>
            <a:rPr lang="en-US" dirty="0" err="1" smtClean="0"/>
            <a:t>generativity</a:t>
          </a:r>
          <a:r>
            <a:rPr lang="en-US" dirty="0" smtClean="0"/>
            <a:t> vs. stagnation, ego-integrity vs. despair</a:t>
          </a:r>
          <a:endParaRPr lang="en-US" dirty="0"/>
        </a:p>
      </dgm:t>
    </dgm:pt>
    <dgm:pt modelId="{B62E37C2-8203-904F-9D5C-F873715378F7}" type="parTrans" cxnId="{E5F63D46-B074-0F45-92F9-321046DA70D0}">
      <dgm:prSet/>
      <dgm:spPr/>
      <dgm:t>
        <a:bodyPr/>
        <a:lstStyle/>
        <a:p>
          <a:endParaRPr lang="en-US"/>
        </a:p>
      </dgm:t>
    </dgm:pt>
    <dgm:pt modelId="{0CAC13B1-3384-CB47-8474-E52CC8D8010D}" type="sibTrans" cxnId="{E5F63D46-B074-0F45-92F9-321046DA70D0}">
      <dgm:prSet/>
      <dgm:spPr/>
      <dgm:t>
        <a:bodyPr/>
        <a:lstStyle/>
        <a:p>
          <a:endParaRPr lang="en-US"/>
        </a:p>
      </dgm:t>
    </dgm:pt>
    <dgm:pt modelId="{5D15E80F-5316-D04A-9A31-6730270A7B25}">
      <dgm:prSet/>
      <dgm:spPr/>
      <dgm:t>
        <a:bodyPr/>
        <a:lstStyle/>
        <a:p>
          <a:pPr rtl="0"/>
          <a:r>
            <a:rPr lang="en-US" dirty="0" smtClean="0"/>
            <a:t>Focus on social interaction with others</a:t>
          </a:r>
          <a:endParaRPr lang="en-US" dirty="0"/>
        </a:p>
      </dgm:t>
    </dgm:pt>
    <dgm:pt modelId="{607CC9FA-26AF-E646-A42B-ADC1B71092DD}" type="parTrans" cxnId="{42E3B65A-15F1-AF42-B133-8FD560B6A834}">
      <dgm:prSet/>
      <dgm:spPr/>
      <dgm:t>
        <a:bodyPr/>
        <a:lstStyle/>
        <a:p>
          <a:endParaRPr lang="en-US"/>
        </a:p>
      </dgm:t>
    </dgm:pt>
    <dgm:pt modelId="{46BC12E4-8874-6B48-810F-7B3C253B77B5}" type="sibTrans" cxnId="{42E3B65A-15F1-AF42-B133-8FD560B6A834}">
      <dgm:prSet/>
      <dgm:spPr/>
      <dgm:t>
        <a:bodyPr/>
        <a:lstStyle/>
        <a:p>
          <a:endParaRPr lang="en-US"/>
        </a:p>
      </dgm:t>
    </dgm:pt>
    <dgm:pt modelId="{AD606BA1-4FB5-8C4A-A437-4A1168CC0820}" type="pres">
      <dgm:prSet presAssocID="{A264EFC9-5541-C34C-869B-F05DF52DFB93}" presName="vert0" presStyleCnt="0">
        <dgm:presLayoutVars>
          <dgm:dir/>
          <dgm:animOne val="branch"/>
          <dgm:animLvl val="lvl"/>
        </dgm:presLayoutVars>
      </dgm:prSet>
      <dgm:spPr/>
      <dgm:t>
        <a:bodyPr/>
        <a:lstStyle/>
        <a:p>
          <a:endParaRPr lang="en-US"/>
        </a:p>
      </dgm:t>
    </dgm:pt>
    <dgm:pt modelId="{96977C97-6FF9-5A4A-BE6E-30366030F45D}" type="pres">
      <dgm:prSet presAssocID="{860BFBA7-7C87-D845-BA22-1B9B1057D188}" presName="thickLine" presStyleLbl="alignNode1" presStyleIdx="0" presStyleCnt="7"/>
      <dgm:spPr/>
    </dgm:pt>
    <dgm:pt modelId="{66E3DF2A-FABF-114F-AAA5-9642B007E5AD}" type="pres">
      <dgm:prSet presAssocID="{860BFBA7-7C87-D845-BA22-1B9B1057D188}" presName="horz1" presStyleCnt="0"/>
      <dgm:spPr/>
    </dgm:pt>
    <dgm:pt modelId="{78FD2B0E-26C4-DC4D-AD3E-6D4B30043CD0}" type="pres">
      <dgm:prSet presAssocID="{860BFBA7-7C87-D845-BA22-1B9B1057D188}" presName="tx1" presStyleLbl="revTx" presStyleIdx="0" presStyleCnt="15"/>
      <dgm:spPr/>
      <dgm:t>
        <a:bodyPr/>
        <a:lstStyle/>
        <a:p>
          <a:endParaRPr lang="en-US"/>
        </a:p>
      </dgm:t>
    </dgm:pt>
    <dgm:pt modelId="{8E507D51-8DD2-B544-AB2C-3F42E25F2D23}" type="pres">
      <dgm:prSet presAssocID="{860BFBA7-7C87-D845-BA22-1B9B1057D188}" presName="vert1" presStyleCnt="0"/>
      <dgm:spPr/>
    </dgm:pt>
    <dgm:pt modelId="{3125B056-0847-4F42-9B06-86BD16A051F7}" type="pres">
      <dgm:prSet presAssocID="{8174978E-E915-BA46-A3AB-381352CE97F5}" presName="vertSpace2a" presStyleCnt="0"/>
      <dgm:spPr/>
    </dgm:pt>
    <dgm:pt modelId="{9F68A3CC-F53D-314A-B57C-D35F1F87B668}" type="pres">
      <dgm:prSet presAssocID="{8174978E-E915-BA46-A3AB-381352CE97F5}" presName="horz2" presStyleCnt="0"/>
      <dgm:spPr/>
    </dgm:pt>
    <dgm:pt modelId="{B5316B68-B85D-7440-B644-0FB4DF5FBD60}" type="pres">
      <dgm:prSet presAssocID="{8174978E-E915-BA46-A3AB-381352CE97F5}" presName="horzSpace2" presStyleCnt="0"/>
      <dgm:spPr/>
    </dgm:pt>
    <dgm:pt modelId="{32FE3574-EDF0-224F-9CDD-7C2B14F5176A}" type="pres">
      <dgm:prSet presAssocID="{8174978E-E915-BA46-A3AB-381352CE97F5}" presName="tx2" presStyleLbl="revTx" presStyleIdx="1" presStyleCnt="15"/>
      <dgm:spPr/>
      <dgm:t>
        <a:bodyPr/>
        <a:lstStyle/>
        <a:p>
          <a:endParaRPr lang="en-US"/>
        </a:p>
      </dgm:t>
    </dgm:pt>
    <dgm:pt modelId="{90AAF3E3-1BE6-9A49-90F5-8DDE48359C24}" type="pres">
      <dgm:prSet presAssocID="{8174978E-E915-BA46-A3AB-381352CE97F5}" presName="vert2" presStyleCnt="0"/>
      <dgm:spPr/>
    </dgm:pt>
    <dgm:pt modelId="{31AE858E-09DF-2548-B845-5A668B24F018}" type="pres">
      <dgm:prSet presAssocID="{8174978E-E915-BA46-A3AB-381352CE97F5}" presName="thinLine2b" presStyleLbl="callout" presStyleIdx="0" presStyleCnt="8"/>
      <dgm:spPr/>
    </dgm:pt>
    <dgm:pt modelId="{EA422299-38A8-AD4B-A423-BD1270C16B40}" type="pres">
      <dgm:prSet presAssocID="{8174978E-E915-BA46-A3AB-381352CE97F5}" presName="vertSpace2b" presStyleCnt="0"/>
      <dgm:spPr/>
    </dgm:pt>
    <dgm:pt modelId="{DF18CD38-6E89-A74C-8EDB-8FAC6C599848}" type="pres">
      <dgm:prSet presAssocID="{6F364B6F-1FC5-A348-90D8-CAB75FD65BE5}" presName="thickLine" presStyleLbl="alignNode1" presStyleIdx="1" presStyleCnt="7"/>
      <dgm:spPr/>
    </dgm:pt>
    <dgm:pt modelId="{BD74702E-EFF8-F748-9A10-CA245B35A179}" type="pres">
      <dgm:prSet presAssocID="{6F364B6F-1FC5-A348-90D8-CAB75FD65BE5}" presName="horz1" presStyleCnt="0"/>
      <dgm:spPr/>
    </dgm:pt>
    <dgm:pt modelId="{DE66F0F5-ABE6-C947-A336-0F8AAE1E24F0}" type="pres">
      <dgm:prSet presAssocID="{6F364B6F-1FC5-A348-90D8-CAB75FD65BE5}" presName="tx1" presStyleLbl="revTx" presStyleIdx="2" presStyleCnt="15"/>
      <dgm:spPr/>
      <dgm:t>
        <a:bodyPr/>
        <a:lstStyle/>
        <a:p>
          <a:endParaRPr lang="en-US"/>
        </a:p>
      </dgm:t>
    </dgm:pt>
    <dgm:pt modelId="{5ABC438B-7167-8444-926F-401737E537D8}" type="pres">
      <dgm:prSet presAssocID="{6F364B6F-1FC5-A348-90D8-CAB75FD65BE5}" presName="vert1" presStyleCnt="0"/>
      <dgm:spPr/>
    </dgm:pt>
    <dgm:pt modelId="{899D3714-091E-FA43-AFEA-419C3A44DA5B}" type="pres">
      <dgm:prSet presAssocID="{4C678D78-D740-1A4E-AA4E-30064BAAAF61}" presName="vertSpace2a" presStyleCnt="0"/>
      <dgm:spPr/>
    </dgm:pt>
    <dgm:pt modelId="{35BC0ECA-5BBD-D949-AC9F-1626B5A4F433}" type="pres">
      <dgm:prSet presAssocID="{4C678D78-D740-1A4E-AA4E-30064BAAAF61}" presName="horz2" presStyleCnt="0"/>
      <dgm:spPr/>
    </dgm:pt>
    <dgm:pt modelId="{D12143F8-70A9-7A46-A264-14420600CC3F}" type="pres">
      <dgm:prSet presAssocID="{4C678D78-D740-1A4E-AA4E-30064BAAAF61}" presName="horzSpace2" presStyleCnt="0"/>
      <dgm:spPr/>
    </dgm:pt>
    <dgm:pt modelId="{C3BE99A1-B400-3D4E-96CA-5A415AD51183}" type="pres">
      <dgm:prSet presAssocID="{4C678D78-D740-1A4E-AA4E-30064BAAAF61}" presName="tx2" presStyleLbl="revTx" presStyleIdx="3" presStyleCnt="15"/>
      <dgm:spPr/>
      <dgm:t>
        <a:bodyPr/>
        <a:lstStyle/>
        <a:p>
          <a:endParaRPr lang="en-US"/>
        </a:p>
      </dgm:t>
    </dgm:pt>
    <dgm:pt modelId="{10DF85B7-F731-454E-BFB4-121F410EEE62}" type="pres">
      <dgm:prSet presAssocID="{4C678D78-D740-1A4E-AA4E-30064BAAAF61}" presName="vert2" presStyleCnt="0"/>
      <dgm:spPr/>
    </dgm:pt>
    <dgm:pt modelId="{062BC992-1A47-2B43-BED0-C231B39063BA}" type="pres">
      <dgm:prSet presAssocID="{4C678D78-D740-1A4E-AA4E-30064BAAAF61}" presName="thinLine2b" presStyleLbl="callout" presStyleIdx="1" presStyleCnt="8"/>
      <dgm:spPr/>
    </dgm:pt>
    <dgm:pt modelId="{977B2181-6B49-324D-BD81-C8667C8A4572}" type="pres">
      <dgm:prSet presAssocID="{4C678D78-D740-1A4E-AA4E-30064BAAAF61}" presName="vertSpace2b" presStyleCnt="0"/>
      <dgm:spPr/>
    </dgm:pt>
    <dgm:pt modelId="{926E3F84-BE2C-DC43-AE62-2582903E87D1}" type="pres">
      <dgm:prSet presAssocID="{3F619E8E-41B6-8B48-A4DB-F6EBD7968455}" presName="thickLine" presStyleLbl="alignNode1" presStyleIdx="2" presStyleCnt="7"/>
      <dgm:spPr/>
    </dgm:pt>
    <dgm:pt modelId="{F1517EE7-5693-B244-BDD3-DE3C79FF2D5B}" type="pres">
      <dgm:prSet presAssocID="{3F619E8E-41B6-8B48-A4DB-F6EBD7968455}" presName="horz1" presStyleCnt="0"/>
      <dgm:spPr/>
    </dgm:pt>
    <dgm:pt modelId="{DD82116A-9544-554E-9D08-CD78F0010361}" type="pres">
      <dgm:prSet presAssocID="{3F619E8E-41B6-8B48-A4DB-F6EBD7968455}" presName="tx1" presStyleLbl="revTx" presStyleIdx="4" presStyleCnt="15"/>
      <dgm:spPr/>
      <dgm:t>
        <a:bodyPr/>
        <a:lstStyle/>
        <a:p>
          <a:endParaRPr lang="en-US"/>
        </a:p>
      </dgm:t>
    </dgm:pt>
    <dgm:pt modelId="{0F5FCFC3-70C8-DC48-B212-59455D7A9CFB}" type="pres">
      <dgm:prSet presAssocID="{3F619E8E-41B6-8B48-A4DB-F6EBD7968455}" presName="vert1" presStyleCnt="0"/>
      <dgm:spPr/>
    </dgm:pt>
    <dgm:pt modelId="{13C36936-EBC2-DF40-AAEE-C97FF98D70C8}" type="pres">
      <dgm:prSet presAssocID="{53589326-0AAF-654F-96CA-14C3447EEB17}" presName="vertSpace2a" presStyleCnt="0"/>
      <dgm:spPr/>
    </dgm:pt>
    <dgm:pt modelId="{17C1D62B-BA48-AE4B-9C3E-77B7133FF30A}" type="pres">
      <dgm:prSet presAssocID="{53589326-0AAF-654F-96CA-14C3447EEB17}" presName="horz2" presStyleCnt="0"/>
      <dgm:spPr/>
    </dgm:pt>
    <dgm:pt modelId="{DED40743-E473-D843-9218-A83E39229BEC}" type="pres">
      <dgm:prSet presAssocID="{53589326-0AAF-654F-96CA-14C3447EEB17}" presName="horzSpace2" presStyleCnt="0"/>
      <dgm:spPr/>
    </dgm:pt>
    <dgm:pt modelId="{8E2D8B6D-8B69-C747-B407-31AE56F4C48F}" type="pres">
      <dgm:prSet presAssocID="{53589326-0AAF-654F-96CA-14C3447EEB17}" presName="tx2" presStyleLbl="revTx" presStyleIdx="5" presStyleCnt="15"/>
      <dgm:spPr/>
      <dgm:t>
        <a:bodyPr/>
        <a:lstStyle/>
        <a:p>
          <a:endParaRPr lang="en-US"/>
        </a:p>
      </dgm:t>
    </dgm:pt>
    <dgm:pt modelId="{301EFE96-32D2-DA48-A812-E5F557E1C74B}" type="pres">
      <dgm:prSet presAssocID="{53589326-0AAF-654F-96CA-14C3447EEB17}" presName="vert2" presStyleCnt="0"/>
      <dgm:spPr/>
    </dgm:pt>
    <dgm:pt modelId="{0C8174A7-16C0-1C4B-BD66-99DEEC2EE095}" type="pres">
      <dgm:prSet presAssocID="{53589326-0AAF-654F-96CA-14C3447EEB17}" presName="thinLine2b" presStyleLbl="callout" presStyleIdx="2" presStyleCnt="8"/>
      <dgm:spPr/>
    </dgm:pt>
    <dgm:pt modelId="{47861BB6-D3D6-6F41-90A6-8F979C5BC66B}" type="pres">
      <dgm:prSet presAssocID="{53589326-0AAF-654F-96CA-14C3447EEB17}" presName="vertSpace2b" presStyleCnt="0"/>
      <dgm:spPr/>
    </dgm:pt>
    <dgm:pt modelId="{892CC1D6-5667-1E45-B7FB-81566C260B0B}" type="pres">
      <dgm:prSet presAssocID="{A8E1A392-DB7D-8440-8F9E-6F33D6C3E8C8}" presName="thickLine" presStyleLbl="alignNode1" presStyleIdx="3" presStyleCnt="7"/>
      <dgm:spPr/>
    </dgm:pt>
    <dgm:pt modelId="{CD3C0BB2-D52F-5B4E-8062-2B078E9A24BA}" type="pres">
      <dgm:prSet presAssocID="{A8E1A392-DB7D-8440-8F9E-6F33D6C3E8C8}" presName="horz1" presStyleCnt="0"/>
      <dgm:spPr/>
    </dgm:pt>
    <dgm:pt modelId="{29F621D8-64AB-A948-9D63-EDA176F644CC}" type="pres">
      <dgm:prSet presAssocID="{A8E1A392-DB7D-8440-8F9E-6F33D6C3E8C8}" presName="tx1" presStyleLbl="revTx" presStyleIdx="6" presStyleCnt="15"/>
      <dgm:spPr/>
      <dgm:t>
        <a:bodyPr/>
        <a:lstStyle/>
        <a:p>
          <a:endParaRPr lang="en-US"/>
        </a:p>
      </dgm:t>
    </dgm:pt>
    <dgm:pt modelId="{E2770EB1-DBD5-D84B-A596-4AD92E1DF348}" type="pres">
      <dgm:prSet presAssocID="{A8E1A392-DB7D-8440-8F9E-6F33D6C3E8C8}" presName="vert1" presStyleCnt="0"/>
      <dgm:spPr/>
    </dgm:pt>
    <dgm:pt modelId="{1402AD4A-659D-E24F-9A52-EC24A3DE32B7}" type="pres">
      <dgm:prSet presAssocID="{5D15E80F-5316-D04A-9A31-6730270A7B25}" presName="vertSpace2a" presStyleCnt="0"/>
      <dgm:spPr/>
    </dgm:pt>
    <dgm:pt modelId="{46128C12-9D18-DF41-90A0-5921B40FC26B}" type="pres">
      <dgm:prSet presAssocID="{5D15E80F-5316-D04A-9A31-6730270A7B25}" presName="horz2" presStyleCnt="0"/>
      <dgm:spPr/>
    </dgm:pt>
    <dgm:pt modelId="{2568D3F4-C711-AE42-82A8-554C193DC954}" type="pres">
      <dgm:prSet presAssocID="{5D15E80F-5316-D04A-9A31-6730270A7B25}" presName="horzSpace2" presStyleCnt="0"/>
      <dgm:spPr/>
    </dgm:pt>
    <dgm:pt modelId="{DCFA8341-B1B2-1F43-BC57-CC8720DCD5AC}" type="pres">
      <dgm:prSet presAssocID="{5D15E80F-5316-D04A-9A31-6730270A7B25}" presName="tx2" presStyleLbl="revTx" presStyleIdx="7" presStyleCnt="15"/>
      <dgm:spPr/>
      <dgm:t>
        <a:bodyPr/>
        <a:lstStyle/>
        <a:p>
          <a:endParaRPr lang="en-US"/>
        </a:p>
      </dgm:t>
    </dgm:pt>
    <dgm:pt modelId="{6079357F-CFC3-E24D-8ECB-081491F85A20}" type="pres">
      <dgm:prSet presAssocID="{5D15E80F-5316-D04A-9A31-6730270A7B25}" presName="vert2" presStyleCnt="0"/>
      <dgm:spPr/>
    </dgm:pt>
    <dgm:pt modelId="{9D2DD195-4CB4-354A-97F0-BA63261C463A}" type="pres">
      <dgm:prSet presAssocID="{5D15E80F-5316-D04A-9A31-6730270A7B25}" presName="thinLine2b" presStyleLbl="callout" presStyleIdx="3" presStyleCnt="8"/>
      <dgm:spPr/>
    </dgm:pt>
    <dgm:pt modelId="{448B914A-57C9-904E-BF34-EACD6C40F0AB}" type="pres">
      <dgm:prSet presAssocID="{5D15E80F-5316-D04A-9A31-6730270A7B25}" presName="vertSpace2b" presStyleCnt="0"/>
      <dgm:spPr/>
    </dgm:pt>
    <dgm:pt modelId="{21C7A1BC-1AB0-FE42-A755-193185F4DBCF}" type="pres">
      <dgm:prSet presAssocID="{F0FD6A1C-B960-7440-93CD-7682AAF6753A}" presName="thickLine" presStyleLbl="alignNode1" presStyleIdx="4" presStyleCnt="7"/>
      <dgm:spPr/>
    </dgm:pt>
    <dgm:pt modelId="{7B82678B-4AF4-844C-9D08-B878CC4FA441}" type="pres">
      <dgm:prSet presAssocID="{F0FD6A1C-B960-7440-93CD-7682AAF6753A}" presName="horz1" presStyleCnt="0"/>
      <dgm:spPr/>
    </dgm:pt>
    <dgm:pt modelId="{1A928F04-3A95-494A-9804-BF02AB576B9F}" type="pres">
      <dgm:prSet presAssocID="{F0FD6A1C-B960-7440-93CD-7682AAF6753A}" presName="tx1" presStyleLbl="revTx" presStyleIdx="8" presStyleCnt="15"/>
      <dgm:spPr/>
      <dgm:t>
        <a:bodyPr/>
        <a:lstStyle/>
        <a:p>
          <a:endParaRPr lang="en-US"/>
        </a:p>
      </dgm:t>
    </dgm:pt>
    <dgm:pt modelId="{3ECAEDD7-34BB-084C-B263-E9FC3663C598}" type="pres">
      <dgm:prSet presAssocID="{F0FD6A1C-B960-7440-93CD-7682AAF6753A}" presName="vert1" presStyleCnt="0"/>
      <dgm:spPr/>
    </dgm:pt>
    <dgm:pt modelId="{3A58A6B6-C09D-C54F-A0CD-48ADCF3C07AC}" type="pres">
      <dgm:prSet presAssocID="{10873825-FACF-BB4C-92A5-90A547876E1B}" presName="vertSpace2a" presStyleCnt="0"/>
      <dgm:spPr/>
    </dgm:pt>
    <dgm:pt modelId="{6FF46E5C-585E-F240-8896-455B6DF1619B}" type="pres">
      <dgm:prSet presAssocID="{10873825-FACF-BB4C-92A5-90A547876E1B}" presName="horz2" presStyleCnt="0"/>
      <dgm:spPr/>
    </dgm:pt>
    <dgm:pt modelId="{FDB290B5-422E-F24D-987A-43D795FFFAA1}" type="pres">
      <dgm:prSet presAssocID="{10873825-FACF-BB4C-92A5-90A547876E1B}" presName="horzSpace2" presStyleCnt="0"/>
      <dgm:spPr/>
    </dgm:pt>
    <dgm:pt modelId="{B67018DA-1C40-0548-A688-E71BA2DE4687}" type="pres">
      <dgm:prSet presAssocID="{10873825-FACF-BB4C-92A5-90A547876E1B}" presName="tx2" presStyleLbl="revTx" presStyleIdx="9" presStyleCnt="15"/>
      <dgm:spPr/>
      <dgm:t>
        <a:bodyPr/>
        <a:lstStyle/>
        <a:p>
          <a:endParaRPr lang="en-US"/>
        </a:p>
      </dgm:t>
    </dgm:pt>
    <dgm:pt modelId="{068D22D5-5548-0348-B5C9-C66A6E29431D}" type="pres">
      <dgm:prSet presAssocID="{10873825-FACF-BB4C-92A5-90A547876E1B}" presName="vert2" presStyleCnt="0"/>
      <dgm:spPr/>
    </dgm:pt>
    <dgm:pt modelId="{2FF87576-38C0-FD44-8FBE-D0484B2E7054}" type="pres">
      <dgm:prSet presAssocID="{10873825-FACF-BB4C-92A5-90A547876E1B}" presName="thinLine2b" presStyleLbl="callout" presStyleIdx="4" presStyleCnt="8"/>
      <dgm:spPr/>
    </dgm:pt>
    <dgm:pt modelId="{C4F5F99D-6589-EB4C-80BA-D2E131287EB5}" type="pres">
      <dgm:prSet presAssocID="{10873825-FACF-BB4C-92A5-90A547876E1B}" presName="vertSpace2b" presStyleCnt="0"/>
      <dgm:spPr/>
    </dgm:pt>
    <dgm:pt modelId="{5D264A51-B49A-3641-A358-3CCAC41AF7E1}" type="pres">
      <dgm:prSet presAssocID="{FE077AAE-8E80-BE4A-BD32-B2A6C5E0F050}" presName="thickLine" presStyleLbl="alignNode1" presStyleIdx="5" presStyleCnt="7"/>
      <dgm:spPr/>
    </dgm:pt>
    <dgm:pt modelId="{5FF85F7F-7BF9-9645-B735-C7A3A866DAF0}" type="pres">
      <dgm:prSet presAssocID="{FE077AAE-8E80-BE4A-BD32-B2A6C5E0F050}" presName="horz1" presStyleCnt="0"/>
      <dgm:spPr/>
    </dgm:pt>
    <dgm:pt modelId="{41FEA40B-00CF-784B-B2CB-991E6C3C06CB}" type="pres">
      <dgm:prSet presAssocID="{FE077AAE-8E80-BE4A-BD32-B2A6C5E0F050}" presName="tx1" presStyleLbl="revTx" presStyleIdx="10" presStyleCnt="15"/>
      <dgm:spPr/>
      <dgm:t>
        <a:bodyPr/>
        <a:lstStyle/>
        <a:p>
          <a:endParaRPr lang="en-US"/>
        </a:p>
      </dgm:t>
    </dgm:pt>
    <dgm:pt modelId="{BB9A83F6-4D3A-EF47-BD99-4A36A3778259}" type="pres">
      <dgm:prSet presAssocID="{FE077AAE-8E80-BE4A-BD32-B2A6C5E0F050}" presName="vert1" presStyleCnt="0"/>
      <dgm:spPr/>
    </dgm:pt>
    <dgm:pt modelId="{43BFD93A-AB04-2348-AE18-91C07C2F9130}" type="pres">
      <dgm:prSet presAssocID="{6FF8B450-2BD4-DD4A-BF69-913D38023DD9}" presName="vertSpace2a" presStyleCnt="0"/>
      <dgm:spPr/>
    </dgm:pt>
    <dgm:pt modelId="{766E0543-5212-6645-A4B9-BE31DAF44EB9}" type="pres">
      <dgm:prSet presAssocID="{6FF8B450-2BD4-DD4A-BF69-913D38023DD9}" presName="horz2" presStyleCnt="0"/>
      <dgm:spPr/>
    </dgm:pt>
    <dgm:pt modelId="{B4E04F9F-39A1-C943-BEE0-B94931F1197B}" type="pres">
      <dgm:prSet presAssocID="{6FF8B450-2BD4-DD4A-BF69-913D38023DD9}" presName="horzSpace2" presStyleCnt="0"/>
      <dgm:spPr/>
    </dgm:pt>
    <dgm:pt modelId="{927624C1-98E1-344D-B4F8-0D682BFE2A93}" type="pres">
      <dgm:prSet presAssocID="{6FF8B450-2BD4-DD4A-BF69-913D38023DD9}" presName="tx2" presStyleLbl="revTx" presStyleIdx="11" presStyleCnt="15"/>
      <dgm:spPr/>
      <dgm:t>
        <a:bodyPr/>
        <a:lstStyle/>
        <a:p>
          <a:endParaRPr lang="en-US"/>
        </a:p>
      </dgm:t>
    </dgm:pt>
    <dgm:pt modelId="{F060432A-E3DD-DF46-8D64-080B34E82FE0}" type="pres">
      <dgm:prSet presAssocID="{6FF8B450-2BD4-DD4A-BF69-913D38023DD9}" presName="vert2" presStyleCnt="0"/>
      <dgm:spPr/>
    </dgm:pt>
    <dgm:pt modelId="{F8607063-6D0D-224C-A090-29B8A370AA59}" type="pres">
      <dgm:prSet presAssocID="{6FF8B450-2BD4-DD4A-BF69-913D38023DD9}" presName="thinLine2b" presStyleLbl="callout" presStyleIdx="5" presStyleCnt="8"/>
      <dgm:spPr/>
    </dgm:pt>
    <dgm:pt modelId="{46C0EF81-0728-E64B-9C6D-38961010ECE7}" type="pres">
      <dgm:prSet presAssocID="{6FF8B450-2BD4-DD4A-BF69-913D38023DD9}" presName="vertSpace2b" presStyleCnt="0"/>
      <dgm:spPr/>
    </dgm:pt>
    <dgm:pt modelId="{408E04C5-EC16-7F40-87F1-D510253FAAF2}" type="pres">
      <dgm:prSet presAssocID="{0DBBAAC6-C718-EE4E-AB79-7B3DD7BA433E}" presName="horz2" presStyleCnt="0"/>
      <dgm:spPr/>
    </dgm:pt>
    <dgm:pt modelId="{26993E46-905D-D747-B9A1-873F22FE100C}" type="pres">
      <dgm:prSet presAssocID="{0DBBAAC6-C718-EE4E-AB79-7B3DD7BA433E}" presName="horzSpace2" presStyleCnt="0"/>
      <dgm:spPr/>
    </dgm:pt>
    <dgm:pt modelId="{9C04C67E-359B-8C49-A246-61A8222D13E0}" type="pres">
      <dgm:prSet presAssocID="{0DBBAAC6-C718-EE4E-AB79-7B3DD7BA433E}" presName="tx2" presStyleLbl="revTx" presStyleIdx="12" presStyleCnt="15"/>
      <dgm:spPr/>
      <dgm:t>
        <a:bodyPr/>
        <a:lstStyle/>
        <a:p>
          <a:endParaRPr lang="en-US"/>
        </a:p>
      </dgm:t>
    </dgm:pt>
    <dgm:pt modelId="{84293187-D3EC-AB47-B2D3-90D9DAD0394E}" type="pres">
      <dgm:prSet presAssocID="{0DBBAAC6-C718-EE4E-AB79-7B3DD7BA433E}" presName="vert2" presStyleCnt="0"/>
      <dgm:spPr/>
    </dgm:pt>
    <dgm:pt modelId="{86109B83-791F-2B43-BEAD-247C363713C6}" type="pres">
      <dgm:prSet presAssocID="{0DBBAAC6-C718-EE4E-AB79-7B3DD7BA433E}" presName="thinLine2b" presStyleLbl="callout" presStyleIdx="6" presStyleCnt="8"/>
      <dgm:spPr/>
    </dgm:pt>
    <dgm:pt modelId="{BED996C1-99A5-FE4B-B838-C3B4AE8941AE}" type="pres">
      <dgm:prSet presAssocID="{0DBBAAC6-C718-EE4E-AB79-7B3DD7BA433E}" presName="vertSpace2b" presStyleCnt="0"/>
      <dgm:spPr/>
    </dgm:pt>
    <dgm:pt modelId="{D4BFB991-2D66-4342-BBB7-D7A6D5D07053}" type="pres">
      <dgm:prSet presAssocID="{6A9FBAA6-EB8C-C641-96B6-F75B71CEDFE0}" presName="thickLine" presStyleLbl="alignNode1" presStyleIdx="6" presStyleCnt="7"/>
      <dgm:spPr/>
    </dgm:pt>
    <dgm:pt modelId="{DA154360-F08F-6141-8F3B-8B8CF460CC17}" type="pres">
      <dgm:prSet presAssocID="{6A9FBAA6-EB8C-C641-96B6-F75B71CEDFE0}" presName="horz1" presStyleCnt="0"/>
      <dgm:spPr/>
    </dgm:pt>
    <dgm:pt modelId="{A80C1ADE-9D4D-B14C-8A46-27849DBB73FC}" type="pres">
      <dgm:prSet presAssocID="{6A9FBAA6-EB8C-C641-96B6-F75B71CEDFE0}" presName="tx1" presStyleLbl="revTx" presStyleIdx="13" presStyleCnt="15"/>
      <dgm:spPr/>
      <dgm:t>
        <a:bodyPr/>
        <a:lstStyle/>
        <a:p>
          <a:endParaRPr lang="en-US"/>
        </a:p>
      </dgm:t>
    </dgm:pt>
    <dgm:pt modelId="{F30CF940-AD9F-864F-9805-9884FBA0804C}" type="pres">
      <dgm:prSet presAssocID="{6A9FBAA6-EB8C-C641-96B6-F75B71CEDFE0}" presName="vert1" presStyleCnt="0"/>
      <dgm:spPr/>
    </dgm:pt>
    <dgm:pt modelId="{206DEA16-C98D-7547-940F-656CBD897B01}" type="pres">
      <dgm:prSet presAssocID="{C1852E55-3347-0E4D-836B-AF3B52EDF7C5}" presName="vertSpace2a" presStyleCnt="0"/>
      <dgm:spPr/>
    </dgm:pt>
    <dgm:pt modelId="{580E50B9-6D37-8043-A340-45AB02C04CA4}" type="pres">
      <dgm:prSet presAssocID="{C1852E55-3347-0E4D-836B-AF3B52EDF7C5}" presName="horz2" presStyleCnt="0"/>
      <dgm:spPr/>
    </dgm:pt>
    <dgm:pt modelId="{7FD02981-8AA7-2649-ABE4-16E93F04B049}" type="pres">
      <dgm:prSet presAssocID="{C1852E55-3347-0E4D-836B-AF3B52EDF7C5}" presName="horzSpace2" presStyleCnt="0"/>
      <dgm:spPr/>
    </dgm:pt>
    <dgm:pt modelId="{A0CBAFC2-C3D8-5143-8A99-5F5DCA59B6EF}" type="pres">
      <dgm:prSet presAssocID="{C1852E55-3347-0E4D-836B-AF3B52EDF7C5}" presName="tx2" presStyleLbl="revTx" presStyleIdx="14" presStyleCnt="15"/>
      <dgm:spPr/>
      <dgm:t>
        <a:bodyPr/>
        <a:lstStyle/>
        <a:p>
          <a:endParaRPr lang="en-US"/>
        </a:p>
      </dgm:t>
    </dgm:pt>
    <dgm:pt modelId="{EDB38234-1D98-4940-AA4C-6B44234B4311}" type="pres">
      <dgm:prSet presAssocID="{C1852E55-3347-0E4D-836B-AF3B52EDF7C5}" presName="vert2" presStyleCnt="0"/>
      <dgm:spPr/>
    </dgm:pt>
    <dgm:pt modelId="{75B3688B-AEE7-AF4C-A79D-FE36B25CB3A7}" type="pres">
      <dgm:prSet presAssocID="{C1852E55-3347-0E4D-836B-AF3B52EDF7C5}" presName="thinLine2b" presStyleLbl="callout" presStyleIdx="7" presStyleCnt="8"/>
      <dgm:spPr/>
    </dgm:pt>
    <dgm:pt modelId="{6298D2FB-80A5-A645-8B2B-6D22CDE14BD2}" type="pres">
      <dgm:prSet presAssocID="{C1852E55-3347-0E4D-836B-AF3B52EDF7C5}" presName="vertSpace2b" presStyleCnt="0"/>
      <dgm:spPr/>
    </dgm:pt>
  </dgm:ptLst>
  <dgm:cxnLst>
    <dgm:cxn modelId="{D6805137-6415-7043-862C-7B3029E9EA69}" srcId="{860BFBA7-7C87-D845-BA22-1B9B1057D188}" destId="{8174978E-E915-BA46-A3AB-381352CE97F5}" srcOrd="0" destOrd="0" parTransId="{F62FD7AC-7C7D-9041-AAC2-97979A4E4354}" sibTransId="{A3278212-FF31-A840-AE3A-158D4015EB98}"/>
    <dgm:cxn modelId="{5F2E7203-931B-EB40-AC13-AB50CE1234DC}" type="presOf" srcId="{6A9FBAA6-EB8C-C641-96B6-F75B71CEDFE0}" destId="{A80C1ADE-9D4D-B14C-8A46-27849DBB73FC}" srcOrd="0" destOrd="0" presId="urn:microsoft.com/office/officeart/2008/layout/LinedList"/>
    <dgm:cxn modelId="{40826A58-ED49-3A47-B12E-F0E8A7FECCCC}" srcId="{A264EFC9-5541-C34C-869B-F05DF52DFB93}" destId="{6F364B6F-1FC5-A348-90D8-CAB75FD65BE5}" srcOrd="1" destOrd="0" parTransId="{CA9F4BAC-BBB3-E14F-84E2-3B557001F6B1}" sibTransId="{1C0A791D-D5AD-6F46-B278-AD181CF29AE3}"/>
    <dgm:cxn modelId="{D543DA32-B96D-2645-9B38-C9D6621B58C9}" srcId="{F0FD6A1C-B960-7440-93CD-7682AAF6753A}" destId="{10873825-FACF-BB4C-92A5-90A547876E1B}" srcOrd="0" destOrd="0" parTransId="{ADA99B43-AD3E-654B-96F8-602B9655F9A3}" sibTransId="{6230D442-6616-A149-BE8D-B54C96787D25}"/>
    <dgm:cxn modelId="{743201D4-EB78-9B4F-A84C-192DECA683FD}" type="presOf" srcId="{6F364B6F-1FC5-A348-90D8-CAB75FD65BE5}" destId="{DE66F0F5-ABE6-C947-A336-0F8AAE1E24F0}" srcOrd="0" destOrd="0" presId="urn:microsoft.com/office/officeart/2008/layout/LinedList"/>
    <dgm:cxn modelId="{1AD5996F-B0A3-DD47-8312-059640C583B0}" type="presOf" srcId="{53589326-0AAF-654F-96CA-14C3447EEB17}" destId="{8E2D8B6D-8B69-C747-B407-31AE56F4C48F}" srcOrd="0" destOrd="0" presId="urn:microsoft.com/office/officeart/2008/layout/LinedList"/>
    <dgm:cxn modelId="{654E7490-0B0C-4B46-8B05-AA7C627611D7}" srcId="{FE077AAE-8E80-BE4A-BD32-B2A6C5E0F050}" destId="{6FF8B450-2BD4-DD4A-BF69-913D38023DD9}" srcOrd="0" destOrd="0" parTransId="{325D164C-BD6E-644C-B743-758BF6D7BEC4}" sibTransId="{2FF3E224-C51F-034D-8A8D-65F79C5168D3}"/>
    <dgm:cxn modelId="{3CEE47B2-0BBB-2E49-9437-8A375736A08A}" srcId="{A264EFC9-5541-C34C-869B-F05DF52DFB93}" destId="{F0FD6A1C-B960-7440-93CD-7682AAF6753A}" srcOrd="4" destOrd="0" parTransId="{73EA8179-77CC-0447-B435-C4340937B649}" sibTransId="{0D2077ED-9147-8448-815A-9AD1EBC98981}"/>
    <dgm:cxn modelId="{69FA1816-1CD1-644F-B10C-CD11DEB5CBBC}" type="presOf" srcId="{3F619E8E-41B6-8B48-A4DB-F6EBD7968455}" destId="{DD82116A-9544-554E-9D08-CD78F0010361}" srcOrd="0" destOrd="0" presId="urn:microsoft.com/office/officeart/2008/layout/LinedList"/>
    <dgm:cxn modelId="{AB1FB772-730F-234A-94AC-B74A329D3609}" srcId="{A264EFC9-5541-C34C-869B-F05DF52DFB93}" destId="{860BFBA7-7C87-D845-BA22-1B9B1057D188}" srcOrd="0" destOrd="0" parTransId="{A50CD4AA-1AFC-A64A-88C7-66E9ED7DA334}" sibTransId="{EC8E60E4-999D-F34C-B667-64E4D170F6F6}"/>
    <dgm:cxn modelId="{49879C50-EE2B-A046-B1AF-915B821C1FD2}" type="presOf" srcId="{860BFBA7-7C87-D845-BA22-1B9B1057D188}" destId="{78FD2B0E-26C4-DC4D-AD3E-6D4B30043CD0}" srcOrd="0" destOrd="0" presId="urn:microsoft.com/office/officeart/2008/layout/LinedList"/>
    <dgm:cxn modelId="{87D719CB-D62E-C543-A95E-DB31A6178CAE}" srcId="{6F364B6F-1FC5-A348-90D8-CAB75FD65BE5}" destId="{4C678D78-D740-1A4E-AA4E-30064BAAAF61}" srcOrd="0" destOrd="0" parTransId="{95503E5A-237E-F44F-9A62-EEA59C43D6B5}" sibTransId="{B47D0F4D-27AF-274E-A0C1-A078DC264FC2}"/>
    <dgm:cxn modelId="{BA588211-BF53-9F42-A6A6-2466B138D871}" type="presOf" srcId="{10873825-FACF-BB4C-92A5-90A547876E1B}" destId="{B67018DA-1C40-0548-A688-E71BA2DE4687}" srcOrd="0" destOrd="0" presId="urn:microsoft.com/office/officeart/2008/layout/LinedList"/>
    <dgm:cxn modelId="{AC22CE4D-64EE-8049-84DC-C26282377547}" srcId="{A264EFC9-5541-C34C-869B-F05DF52DFB93}" destId="{3F619E8E-41B6-8B48-A4DB-F6EBD7968455}" srcOrd="2" destOrd="0" parTransId="{2653790B-0360-7B41-8E0E-1D83208945C5}" sibTransId="{F60E77E3-B1AC-FF43-9B92-743E038DE6BC}"/>
    <dgm:cxn modelId="{E63401B4-1EE3-DE4F-93FB-7775F9B063EA}" srcId="{FE077AAE-8E80-BE4A-BD32-B2A6C5E0F050}" destId="{0DBBAAC6-C718-EE4E-AB79-7B3DD7BA433E}" srcOrd="1" destOrd="0" parTransId="{71880C0D-C045-7846-AE7B-CC73206EA2AE}" sibTransId="{538A09EC-0B2F-9A4B-B4C6-5A1B32C25D35}"/>
    <dgm:cxn modelId="{E54936DC-2DE5-454C-8995-78379AB0521D}" srcId="{A264EFC9-5541-C34C-869B-F05DF52DFB93}" destId="{A8E1A392-DB7D-8440-8F9E-6F33D6C3E8C8}" srcOrd="3" destOrd="0" parTransId="{F148C7C6-29A3-C142-89F2-2B413A417173}" sibTransId="{0EFF4CA2-5FA1-5E4C-9EE0-E7A5E70F6674}"/>
    <dgm:cxn modelId="{D739180A-30B0-884F-8CA2-6E41064CC1A0}" type="presOf" srcId="{C1852E55-3347-0E4D-836B-AF3B52EDF7C5}" destId="{A0CBAFC2-C3D8-5143-8A99-5F5DCA59B6EF}" srcOrd="0" destOrd="0" presId="urn:microsoft.com/office/officeart/2008/layout/LinedList"/>
    <dgm:cxn modelId="{6543F740-6DE0-3B48-A2FE-5A7998CCFFA8}" type="presOf" srcId="{8174978E-E915-BA46-A3AB-381352CE97F5}" destId="{32FE3574-EDF0-224F-9CDD-7C2B14F5176A}" srcOrd="0" destOrd="0" presId="urn:microsoft.com/office/officeart/2008/layout/LinedList"/>
    <dgm:cxn modelId="{4CDFA069-459A-F94B-89B1-26C546C99F8F}" type="presOf" srcId="{6FF8B450-2BD4-DD4A-BF69-913D38023DD9}" destId="{927624C1-98E1-344D-B4F8-0D682BFE2A93}" srcOrd="0" destOrd="0" presId="urn:microsoft.com/office/officeart/2008/layout/LinedList"/>
    <dgm:cxn modelId="{F0058F32-FFBC-DF4B-BBEA-1C130A17B489}" type="presOf" srcId="{4C678D78-D740-1A4E-AA4E-30064BAAAF61}" destId="{C3BE99A1-B400-3D4E-96CA-5A415AD51183}" srcOrd="0" destOrd="0" presId="urn:microsoft.com/office/officeart/2008/layout/LinedList"/>
    <dgm:cxn modelId="{E5F63D46-B074-0F45-92F9-321046DA70D0}" srcId="{6A9FBAA6-EB8C-C641-96B6-F75B71CEDFE0}" destId="{C1852E55-3347-0E4D-836B-AF3B52EDF7C5}" srcOrd="0" destOrd="0" parTransId="{B62E37C2-8203-904F-9D5C-F873715378F7}" sibTransId="{0CAC13B1-3384-CB47-8474-E52CC8D8010D}"/>
    <dgm:cxn modelId="{88DA0AFA-C97B-FE40-918B-05020B71ADBD}" type="presOf" srcId="{5D15E80F-5316-D04A-9A31-6730270A7B25}" destId="{DCFA8341-B1B2-1F43-BC57-CC8720DCD5AC}" srcOrd="0" destOrd="0" presId="urn:microsoft.com/office/officeart/2008/layout/LinedList"/>
    <dgm:cxn modelId="{237D453E-8C8B-7847-BEC1-AD504310E28E}" type="presOf" srcId="{A264EFC9-5541-C34C-869B-F05DF52DFB93}" destId="{AD606BA1-4FB5-8C4A-A437-4A1168CC0820}" srcOrd="0" destOrd="0" presId="urn:microsoft.com/office/officeart/2008/layout/LinedList"/>
    <dgm:cxn modelId="{06429B6E-095A-2448-8CA7-119795CAC16C}" type="presOf" srcId="{F0FD6A1C-B960-7440-93CD-7682AAF6753A}" destId="{1A928F04-3A95-494A-9804-BF02AB576B9F}" srcOrd="0" destOrd="0" presId="urn:microsoft.com/office/officeart/2008/layout/LinedList"/>
    <dgm:cxn modelId="{64A879C6-F45E-C04F-B7A2-8F31963BA826}" srcId="{A264EFC9-5541-C34C-869B-F05DF52DFB93}" destId="{FE077AAE-8E80-BE4A-BD32-B2A6C5E0F050}" srcOrd="5" destOrd="0" parTransId="{9F1F890D-D6A2-BE49-923D-49E2BF7588A2}" sibTransId="{035BE975-7C03-9444-B6DC-1CB4892322BA}"/>
    <dgm:cxn modelId="{69DC19DE-CD2D-914C-B852-9B1E7BFBBE3C}" srcId="{3F619E8E-41B6-8B48-A4DB-F6EBD7968455}" destId="{53589326-0AAF-654F-96CA-14C3447EEB17}" srcOrd="0" destOrd="0" parTransId="{9816652E-FDF4-6D46-8E0A-88B42E37568F}" sibTransId="{E6616EFD-35C5-AF42-A6E7-0292E7AB33C9}"/>
    <dgm:cxn modelId="{18A59693-0B3F-B94B-9633-ECE5A00EEDD4}" type="presOf" srcId="{A8E1A392-DB7D-8440-8F9E-6F33D6C3E8C8}" destId="{29F621D8-64AB-A948-9D63-EDA176F644CC}" srcOrd="0" destOrd="0" presId="urn:microsoft.com/office/officeart/2008/layout/LinedList"/>
    <dgm:cxn modelId="{188D03E9-BD51-A74F-83DA-91F87463420B}" type="presOf" srcId="{FE077AAE-8E80-BE4A-BD32-B2A6C5E0F050}" destId="{41FEA40B-00CF-784B-B2CB-991E6C3C06CB}" srcOrd="0" destOrd="0" presId="urn:microsoft.com/office/officeart/2008/layout/LinedList"/>
    <dgm:cxn modelId="{69DEA5B2-E81B-1441-A5FA-CC286B2B44F2}" srcId="{A264EFC9-5541-C34C-869B-F05DF52DFB93}" destId="{6A9FBAA6-EB8C-C641-96B6-F75B71CEDFE0}" srcOrd="6" destOrd="0" parTransId="{71184C4A-07E1-BD42-9870-33248E610F20}" sibTransId="{B95E01B5-92C4-C646-AB39-28F01021D0A9}"/>
    <dgm:cxn modelId="{42E3B65A-15F1-AF42-B133-8FD560B6A834}" srcId="{A8E1A392-DB7D-8440-8F9E-6F33D6C3E8C8}" destId="{5D15E80F-5316-D04A-9A31-6730270A7B25}" srcOrd="0" destOrd="0" parTransId="{607CC9FA-26AF-E646-A42B-ADC1B71092DD}" sibTransId="{46BC12E4-8874-6B48-810F-7B3C253B77B5}"/>
    <dgm:cxn modelId="{CD6959F2-887E-1347-81CA-AC8324304338}" type="presOf" srcId="{0DBBAAC6-C718-EE4E-AB79-7B3DD7BA433E}" destId="{9C04C67E-359B-8C49-A246-61A8222D13E0}" srcOrd="0" destOrd="0" presId="urn:microsoft.com/office/officeart/2008/layout/LinedList"/>
    <dgm:cxn modelId="{52F65558-2BA5-4A4F-BA36-5239E21FC4DB}" type="presParOf" srcId="{AD606BA1-4FB5-8C4A-A437-4A1168CC0820}" destId="{96977C97-6FF9-5A4A-BE6E-30366030F45D}" srcOrd="0" destOrd="0" presId="urn:microsoft.com/office/officeart/2008/layout/LinedList"/>
    <dgm:cxn modelId="{00C3927D-E537-2345-BF5C-1DC5D80541CC}" type="presParOf" srcId="{AD606BA1-4FB5-8C4A-A437-4A1168CC0820}" destId="{66E3DF2A-FABF-114F-AAA5-9642B007E5AD}" srcOrd="1" destOrd="0" presId="urn:microsoft.com/office/officeart/2008/layout/LinedList"/>
    <dgm:cxn modelId="{930BAD57-DDE5-A244-AE9A-29C2912A8EA4}" type="presParOf" srcId="{66E3DF2A-FABF-114F-AAA5-9642B007E5AD}" destId="{78FD2B0E-26C4-DC4D-AD3E-6D4B30043CD0}" srcOrd="0" destOrd="0" presId="urn:microsoft.com/office/officeart/2008/layout/LinedList"/>
    <dgm:cxn modelId="{52FC6C1B-4ABB-7743-A6D0-6AEFBBDBD95E}" type="presParOf" srcId="{66E3DF2A-FABF-114F-AAA5-9642B007E5AD}" destId="{8E507D51-8DD2-B544-AB2C-3F42E25F2D23}" srcOrd="1" destOrd="0" presId="urn:microsoft.com/office/officeart/2008/layout/LinedList"/>
    <dgm:cxn modelId="{06F47E13-3902-1B48-A7E9-F2E8E90D6FBA}" type="presParOf" srcId="{8E507D51-8DD2-B544-AB2C-3F42E25F2D23}" destId="{3125B056-0847-4F42-9B06-86BD16A051F7}" srcOrd="0" destOrd="0" presId="urn:microsoft.com/office/officeart/2008/layout/LinedList"/>
    <dgm:cxn modelId="{5E5DA994-55CC-8149-9821-32077DFF3B6A}" type="presParOf" srcId="{8E507D51-8DD2-B544-AB2C-3F42E25F2D23}" destId="{9F68A3CC-F53D-314A-B57C-D35F1F87B668}" srcOrd="1" destOrd="0" presId="urn:microsoft.com/office/officeart/2008/layout/LinedList"/>
    <dgm:cxn modelId="{050AC90C-DA3C-CB4B-8114-58B9DA7D912A}" type="presParOf" srcId="{9F68A3CC-F53D-314A-B57C-D35F1F87B668}" destId="{B5316B68-B85D-7440-B644-0FB4DF5FBD60}" srcOrd="0" destOrd="0" presId="urn:microsoft.com/office/officeart/2008/layout/LinedList"/>
    <dgm:cxn modelId="{47B53325-0E17-6E44-84CA-A143815B858F}" type="presParOf" srcId="{9F68A3CC-F53D-314A-B57C-D35F1F87B668}" destId="{32FE3574-EDF0-224F-9CDD-7C2B14F5176A}" srcOrd="1" destOrd="0" presId="urn:microsoft.com/office/officeart/2008/layout/LinedList"/>
    <dgm:cxn modelId="{883C98FA-5A7E-584F-BAC6-6716136F7ED5}" type="presParOf" srcId="{9F68A3CC-F53D-314A-B57C-D35F1F87B668}" destId="{90AAF3E3-1BE6-9A49-90F5-8DDE48359C24}" srcOrd="2" destOrd="0" presId="urn:microsoft.com/office/officeart/2008/layout/LinedList"/>
    <dgm:cxn modelId="{FCD61FF7-FF11-4546-B4DE-A204E63B5974}" type="presParOf" srcId="{8E507D51-8DD2-B544-AB2C-3F42E25F2D23}" destId="{31AE858E-09DF-2548-B845-5A668B24F018}" srcOrd="2" destOrd="0" presId="urn:microsoft.com/office/officeart/2008/layout/LinedList"/>
    <dgm:cxn modelId="{3D00CB7F-A099-B149-B744-93EAB1D20351}" type="presParOf" srcId="{8E507D51-8DD2-B544-AB2C-3F42E25F2D23}" destId="{EA422299-38A8-AD4B-A423-BD1270C16B40}" srcOrd="3" destOrd="0" presId="urn:microsoft.com/office/officeart/2008/layout/LinedList"/>
    <dgm:cxn modelId="{B1BA142D-E14E-7E48-A148-02560A5A3AE7}" type="presParOf" srcId="{AD606BA1-4FB5-8C4A-A437-4A1168CC0820}" destId="{DF18CD38-6E89-A74C-8EDB-8FAC6C599848}" srcOrd="2" destOrd="0" presId="urn:microsoft.com/office/officeart/2008/layout/LinedList"/>
    <dgm:cxn modelId="{D1C927C6-44C6-2B45-9440-E2914D64DE7B}" type="presParOf" srcId="{AD606BA1-4FB5-8C4A-A437-4A1168CC0820}" destId="{BD74702E-EFF8-F748-9A10-CA245B35A179}" srcOrd="3" destOrd="0" presId="urn:microsoft.com/office/officeart/2008/layout/LinedList"/>
    <dgm:cxn modelId="{2A7F3FEC-F86C-6B4E-863B-79CBBCAB73FA}" type="presParOf" srcId="{BD74702E-EFF8-F748-9A10-CA245B35A179}" destId="{DE66F0F5-ABE6-C947-A336-0F8AAE1E24F0}" srcOrd="0" destOrd="0" presId="urn:microsoft.com/office/officeart/2008/layout/LinedList"/>
    <dgm:cxn modelId="{CEB3DCC0-72B3-5B41-B757-B971702A55F7}" type="presParOf" srcId="{BD74702E-EFF8-F748-9A10-CA245B35A179}" destId="{5ABC438B-7167-8444-926F-401737E537D8}" srcOrd="1" destOrd="0" presId="urn:microsoft.com/office/officeart/2008/layout/LinedList"/>
    <dgm:cxn modelId="{8C02FE34-7486-124E-B0CC-3E1958C361B1}" type="presParOf" srcId="{5ABC438B-7167-8444-926F-401737E537D8}" destId="{899D3714-091E-FA43-AFEA-419C3A44DA5B}" srcOrd="0" destOrd="0" presId="urn:microsoft.com/office/officeart/2008/layout/LinedList"/>
    <dgm:cxn modelId="{4B5CEB0C-F650-6F46-8C39-5272EA63E96B}" type="presParOf" srcId="{5ABC438B-7167-8444-926F-401737E537D8}" destId="{35BC0ECA-5BBD-D949-AC9F-1626B5A4F433}" srcOrd="1" destOrd="0" presId="urn:microsoft.com/office/officeart/2008/layout/LinedList"/>
    <dgm:cxn modelId="{84B9B11A-6BF6-B04D-8655-E36645587D57}" type="presParOf" srcId="{35BC0ECA-5BBD-D949-AC9F-1626B5A4F433}" destId="{D12143F8-70A9-7A46-A264-14420600CC3F}" srcOrd="0" destOrd="0" presId="urn:microsoft.com/office/officeart/2008/layout/LinedList"/>
    <dgm:cxn modelId="{D54DD411-AB75-A747-8450-F1CBA026DE54}" type="presParOf" srcId="{35BC0ECA-5BBD-D949-AC9F-1626B5A4F433}" destId="{C3BE99A1-B400-3D4E-96CA-5A415AD51183}" srcOrd="1" destOrd="0" presId="urn:microsoft.com/office/officeart/2008/layout/LinedList"/>
    <dgm:cxn modelId="{8A0EB683-5F14-F643-8E55-BCA1D2A902D9}" type="presParOf" srcId="{35BC0ECA-5BBD-D949-AC9F-1626B5A4F433}" destId="{10DF85B7-F731-454E-BFB4-121F410EEE62}" srcOrd="2" destOrd="0" presId="urn:microsoft.com/office/officeart/2008/layout/LinedList"/>
    <dgm:cxn modelId="{2CC7D6B7-20A8-A147-AFE7-83E63D80BDC3}" type="presParOf" srcId="{5ABC438B-7167-8444-926F-401737E537D8}" destId="{062BC992-1A47-2B43-BED0-C231B39063BA}" srcOrd="2" destOrd="0" presId="urn:microsoft.com/office/officeart/2008/layout/LinedList"/>
    <dgm:cxn modelId="{19FB81DD-5400-4345-97FD-D04E156D865C}" type="presParOf" srcId="{5ABC438B-7167-8444-926F-401737E537D8}" destId="{977B2181-6B49-324D-BD81-C8667C8A4572}" srcOrd="3" destOrd="0" presId="urn:microsoft.com/office/officeart/2008/layout/LinedList"/>
    <dgm:cxn modelId="{B3368F2D-99CB-9943-8CCC-E6BFD9BDA46A}" type="presParOf" srcId="{AD606BA1-4FB5-8C4A-A437-4A1168CC0820}" destId="{926E3F84-BE2C-DC43-AE62-2582903E87D1}" srcOrd="4" destOrd="0" presId="urn:microsoft.com/office/officeart/2008/layout/LinedList"/>
    <dgm:cxn modelId="{FB895CA5-8A1D-DF43-80DD-B544BC033DA0}" type="presParOf" srcId="{AD606BA1-4FB5-8C4A-A437-4A1168CC0820}" destId="{F1517EE7-5693-B244-BDD3-DE3C79FF2D5B}" srcOrd="5" destOrd="0" presId="urn:microsoft.com/office/officeart/2008/layout/LinedList"/>
    <dgm:cxn modelId="{9ECEB2E3-E397-894C-B9FD-CB9C7449DEF1}" type="presParOf" srcId="{F1517EE7-5693-B244-BDD3-DE3C79FF2D5B}" destId="{DD82116A-9544-554E-9D08-CD78F0010361}" srcOrd="0" destOrd="0" presId="urn:microsoft.com/office/officeart/2008/layout/LinedList"/>
    <dgm:cxn modelId="{99F3B9B0-F9A8-5246-9E68-2B2FD7E7906F}" type="presParOf" srcId="{F1517EE7-5693-B244-BDD3-DE3C79FF2D5B}" destId="{0F5FCFC3-70C8-DC48-B212-59455D7A9CFB}" srcOrd="1" destOrd="0" presId="urn:microsoft.com/office/officeart/2008/layout/LinedList"/>
    <dgm:cxn modelId="{60E97019-481C-064C-9059-EBBFEA32D3F5}" type="presParOf" srcId="{0F5FCFC3-70C8-DC48-B212-59455D7A9CFB}" destId="{13C36936-EBC2-DF40-AAEE-C97FF98D70C8}" srcOrd="0" destOrd="0" presId="urn:microsoft.com/office/officeart/2008/layout/LinedList"/>
    <dgm:cxn modelId="{E62E3BBA-BF08-7441-9768-C0A081EA430B}" type="presParOf" srcId="{0F5FCFC3-70C8-DC48-B212-59455D7A9CFB}" destId="{17C1D62B-BA48-AE4B-9C3E-77B7133FF30A}" srcOrd="1" destOrd="0" presId="urn:microsoft.com/office/officeart/2008/layout/LinedList"/>
    <dgm:cxn modelId="{44FD1602-BF6A-7541-925B-FD806AC625F1}" type="presParOf" srcId="{17C1D62B-BA48-AE4B-9C3E-77B7133FF30A}" destId="{DED40743-E473-D843-9218-A83E39229BEC}" srcOrd="0" destOrd="0" presId="urn:microsoft.com/office/officeart/2008/layout/LinedList"/>
    <dgm:cxn modelId="{4CFEF75A-8856-C048-A6DC-52D2DC5E9B05}" type="presParOf" srcId="{17C1D62B-BA48-AE4B-9C3E-77B7133FF30A}" destId="{8E2D8B6D-8B69-C747-B407-31AE56F4C48F}" srcOrd="1" destOrd="0" presId="urn:microsoft.com/office/officeart/2008/layout/LinedList"/>
    <dgm:cxn modelId="{E8AEB42E-954D-2E4D-AB4B-EDCADEAF586C}" type="presParOf" srcId="{17C1D62B-BA48-AE4B-9C3E-77B7133FF30A}" destId="{301EFE96-32D2-DA48-A812-E5F557E1C74B}" srcOrd="2" destOrd="0" presId="urn:microsoft.com/office/officeart/2008/layout/LinedList"/>
    <dgm:cxn modelId="{EFF36AD3-0FCE-7C4A-8DD7-99F493B9D987}" type="presParOf" srcId="{0F5FCFC3-70C8-DC48-B212-59455D7A9CFB}" destId="{0C8174A7-16C0-1C4B-BD66-99DEEC2EE095}" srcOrd="2" destOrd="0" presId="urn:microsoft.com/office/officeart/2008/layout/LinedList"/>
    <dgm:cxn modelId="{5087074E-AB08-E646-8BEF-0E59EEFC3526}" type="presParOf" srcId="{0F5FCFC3-70C8-DC48-B212-59455D7A9CFB}" destId="{47861BB6-D3D6-6F41-90A6-8F979C5BC66B}" srcOrd="3" destOrd="0" presId="urn:microsoft.com/office/officeart/2008/layout/LinedList"/>
    <dgm:cxn modelId="{E11EA4D3-2B7E-E64F-A220-3F7387285014}" type="presParOf" srcId="{AD606BA1-4FB5-8C4A-A437-4A1168CC0820}" destId="{892CC1D6-5667-1E45-B7FB-81566C260B0B}" srcOrd="6" destOrd="0" presId="urn:microsoft.com/office/officeart/2008/layout/LinedList"/>
    <dgm:cxn modelId="{CDE5EC0D-5A41-DA4A-9800-5595EBCAD2FE}" type="presParOf" srcId="{AD606BA1-4FB5-8C4A-A437-4A1168CC0820}" destId="{CD3C0BB2-D52F-5B4E-8062-2B078E9A24BA}" srcOrd="7" destOrd="0" presId="urn:microsoft.com/office/officeart/2008/layout/LinedList"/>
    <dgm:cxn modelId="{53055209-343B-A441-AFC6-0FCF7F946CA8}" type="presParOf" srcId="{CD3C0BB2-D52F-5B4E-8062-2B078E9A24BA}" destId="{29F621D8-64AB-A948-9D63-EDA176F644CC}" srcOrd="0" destOrd="0" presId="urn:microsoft.com/office/officeart/2008/layout/LinedList"/>
    <dgm:cxn modelId="{018960C1-EC3E-B243-AFF0-DEABEB18C7E2}" type="presParOf" srcId="{CD3C0BB2-D52F-5B4E-8062-2B078E9A24BA}" destId="{E2770EB1-DBD5-D84B-A596-4AD92E1DF348}" srcOrd="1" destOrd="0" presId="urn:microsoft.com/office/officeart/2008/layout/LinedList"/>
    <dgm:cxn modelId="{A6CBFA64-CE00-F748-8FDA-B9234494BB1B}" type="presParOf" srcId="{E2770EB1-DBD5-D84B-A596-4AD92E1DF348}" destId="{1402AD4A-659D-E24F-9A52-EC24A3DE32B7}" srcOrd="0" destOrd="0" presId="urn:microsoft.com/office/officeart/2008/layout/LinedList"/>
    <dgm:cxn modelId="{15B073DF-4834-464F-8553-BC8FDCDDBA49}" type="presParOf" srcId="{E2770EB1-DBD5-D84B-A596-4AD92E1DF348}" destId="{46128C12-9D18-DF41-90A0-5921B40FC26B}" srcOrd="1" destOrd="0" presId="urn:microsoft.com/office/officeart/2008/layout/LinedList"/>
    <dgm:cxn modelId="{4D9AC524-605F-2B43-B160-5C23E3EAF94E}" type="presParOf" srcId="{46128C12-9D18-DF41-90A0-5921B40FC26B}" destId="{2568D3F4-C711-AE42-82A8-554C193DC954}" srcOrd="0" destOrd="0" presId="urn:microsoft.com/office/officeart/2008/layout/LinedList"/>
    <dgm:cxn modelId="{A8E390A0-760F-7540-98F3-CF3A7AB58844}" type="presParOf" srcId="{46128C12-9D18-DF41-90A0-5921B40FC26B}" destId="{DCFA8341-B1B2-1F43-BC57-CC8720DCD5AC}" srcOrd="1" destOrd="0" presId="urn:microsoft.com/office/officeart/2008/layout/LinedList"/>
    <dgm:cxn modelId="{BDA89392-D972-1A4E-9413-41B222A12A7B}" type="presParOf" srcId="{46128C12-9D18-DF41-90A0-5921B40FC26B}" destId="{6079357F-CFC3-E24D-8ECB-081491F85A20}" srcOrd="2" destOrd="0" presId="urn:microsoft.com/office/officeart/2008/layout/LinedList"/>
    <dgm:cxn modelId="{A04065C4-E974-124B-936A-CBA6ABFDE31D}" type="presParOf" srcId="{E2770EB1-DBD5-D84B-A596-4AD92E1DF348}" destId="{9D2DD195-4CB4-354A-97F0-BA63261C463A}" srcOrd="2" destOrd="0" presId="urn:microsoft.com/office/officeart/2008/layout/LinedList"/>
    <dgm:cxn modelId="{03CF1BEC-426C-8147-BAD3-64E6E9D73358}" type="presParOf" srcId="{E2770EB1-DBD5-D84B-A596-4AD92E1DF348}" destId="{448B914A-57C9-904E-BF34-EACD6C40F0AB}" srcOrd="3" destOrd="0" presId="urn:microsoft.com/office/officeart/2008/layout/LinedList"/>
    <dgm:cxn modelId="{44D0061D-BD20-2247-9D9B-06BC24F2DB8D}" type="presParOf" srcId="{AD606BA1-4FB5-8C4A-A437-4A1168CC0820}" destId="{21C7A1BC-1AB0-FE42-A755-193185F4DBCF}" srcOrd="8" destOrd="0" presId="urn:microsoft.com/office/officeart/2008/layout/LinedList"/>
    <dgm:cxn modelId="{FE1A80CB-C999-C942-9610-71D1236E6AF8}" type="presParOf" srcId="{AD606BA1-4FB5-8C4A-A437-4A1168CC0820}" destId="{7B82678B-4AF4-844C-9D08-B878CC4FA441}" srcOrd="9" destOrd="0" presId="urn:microsoft.com/office/officeart/2008/layout/LinedList"/>
    <dgm:cxn modelId="{0D5D8EAC-F9CA-9A48-925D-21A2EF5309FA}" type="presParOf" srcId="{7B82678B-4AF4-844C-9D08-B878CC4FA441}" destId="{1A928F04-3A95-494A-9804-BF02AB576B9F}" srcOrd="0" destOrd="0" presId="urn:microsoft.com/office/officeart/2008/layout/LinedList"/>
    <dgm:cxn modelId="{4C69AAF8-F011-A040-9B36-48F814AA4AFE}" type="presParOf" srcId="{7B82678B-4AF4-844C-9D08-B878CC4FA441}" destId="{3ECAEDD7-34BB-084C-B263-E9FC3663C598}" srcOrd="1" destOrd="0" presId="urn:microsoft.com/office/officeart/2008/layout/LinedList"/>
    <dgm:cxn modelId="{01973EE9-4395-C44A-8770-FC13140B275C}" type="presParOf" srcId="{3ECAEDD7-34BB-084C-B263-E9FC3663C598}" destId="{3A58A6B6-C09D-C54F-A0CD-48ADCF3C07AC}" srcOrd="0" destOrd="0" presId="urn:microsoft.com/office/officeart/2008/layout/LinedList"/>
    <dgm:cxn modelId="{CF64F5E3-6AD5-4347-AAC7-D6E4EB186265}" type="presParOf" srcId="{3ECAEDD7-34BB-084C-B263-E9FC3663C598}" destId="{6FF46E5C-585E-F240-8896-455B6DF1619B}" srcOrd="1" destOrd="0" presId="urn:microsoft.com/office/officeart/2008/layout/LinedList"/>
    <dgm:cxn modelId="{84B0AFB6-29AC-EF43-B29E-C8903987348C}" type="presParOf" srcId="{6FF46E5C-585E-F240-8896-455B6DF1619B}" destId="{FDB290B5-422E-F24D-987A-43D795FFFAA1}" srcOrd="0" destOrd="0" presId="urn:microsoft.com/office/officeart/2008/layout/LinedList"/>
    <dgm:cxn modelId="{F064E1D0-06F4-E74F-AC0A-C686E1F24943}" type="presParOf" srcId="{6FF46E5C-585E-F240-8896-455B6DF1619B}" destId="{B67018DA-1C40-0548-A688-E71BA2DE4687}" srcOrd="1" destOrd="0" presId="urn:microsoft.com/office/officeart/2008/layout/LinedList"/>
    <dgm:cxn modelId="{5EE56E48-62C4-224E-8CE1-3FA657935A23}" type="presParOf" srcId="{6FF46E5C-585E-F240-8896-455B6DF1619B}" destId="{068D22D5-5548-0348-B5C9-C66A6E29431D}" srcOrd="2" destOrd="0" presId="urn:microsoft.com/office/officeart/2008/layout/LinedList"/>
    <dgm:cxn modelId="{8A020816-4920-6043-8D89-5CA0FB17986C}" type="presParOf" srcId="{3ECAEDD7-34BB-084C-B263-E9FC3663C598}" destId="{2FF87576-38C0-FD44-8FBE-D0484B2E7054}" srcOrd="2" destOrd="0" presId="urn:microsoft.com/office/officeart/2008/layout/LinedList"/>
    <dgm:cxn modelId="{029FD25D-0819-BC4D-9F53-ED226AA1E212}" type="presParOf" srcId="{3ECAEDD7-34BB-084C-B263-E9FC3663C598}" destId="{C4F5F99D-6589-EB4C-80BA-D2E131287EB5}" srcOrd="3" destOrd="0" presId="urn:microsoft.com/office/officeart/2008/layout/LinedList"/>
    <dgm:cxn modelId="{71A77D51-0B0A-3849-80F4-139F3E90C83F}" type="presParOf" srcId="{AD606BA1-4FB5-8C4A-A437-4A1168CC0820}" destId="{5D264A51-B49A-3641-A358-3CCAC41AF7E1}" srcOrd="10" destOrd="0" presId="urn:microsoft.com/office/officeart/2008/layout/LinedList"/>
    <dgm:cxn modelId="{A8278F82-1F1D-374B-8970-0DB6CAE71C7F}" type="presParOf" srcId="{AD606BA1-4FB5-8C4A-A437-4A1168CC0820}" destId="{5FF85F7F-7BF9-9645-B735-C7A3A866DAF0}" srcOrd="11" destOrd="0" presId="urn:microsoft.com/office/officeart/2008/layout/LinedList"/>
    <dgm:cxn modelId="{C5161A2D-5132-554D-BEA0-888205970501}" type="presParOf" srcId="{5FF85F7F-7BF9-9645-B735-C7A3A866DAF0}" destId="{41FEA40B-00CF-784B-B2CB-991E6C3C06CB}" srcOrd="0" destOrd="0" presId="urn:microsoft.com/office/officeart/2008/layout/LinedList"/>
    <dgm:cxn modelId="{908CB696-4689-1A45-813E-201903D60A11}" type="presParOf" srcId="{5FF85F7F-7BF9-9645-B735-C7A3A866DAF0}" destId="{BB9A83F6-4D3A-EF47-BD99-4A36A3778259}" srcOrd="1" destOrd="0" presId="urn:microsoft.com/office/officeart/2008/layout/LinedList"/>
    <dgm:cxn modelId="{5DA0D459-8F13-F846-9C3E-9D70732E5BC3}" type="presParOf" srcId="{BB9A83F6-4D3A-EF47-BD99-4A36A3778259}" destId="{43BFD93A-AB04-2348-AE18-91C07C2F9130}" srcOrd="0" destOrd="0" presId="urn:microsoft.com/office/officeart/2008/layout/LinedList"/>
    <dgm:cxn modelId="{81702A0A-2BE7-1043-A5C2-38F948720F1B}" type="presParOf" srcId="{BB9A83F6-4D3A-EF47-BD99-4A36A3778259}" destId="{766E0543-5212-6645-A4B9-BE31DAF44EB9}" srcOrd="1" destOrd="0" presId="urn:microsoft.com/office/officeart/2008/layout/LinedList"/>
    <dgm:cxn modelId="{79641436-908B-7647-86E0-131CB64CF097}" type="presParOf" srcId="{766E0543-5212-6645-A4B9-BE31DAF44EB9}" destId="{B4E04F9F-39A1-C943-BEE0-B94931F1197B}" srcOrd="0" destOrd="0" presId="urn:microsoft.com/office/officeart/2008/layout/LinedList"/>
    <dgm:cxn modelId="{71E9A4D3-B4D1-4443-90C1-449D6756907F}" type="presParOf" srcId="{766E0543-5212-6645-A4B9-BE31DAF44EB9}" destId="{927624C1-98E1-344D-B4F8-0D682BFE2A93}" srcOrd="1" destOrd="0" presId="urn:microsoft.com/office/officeart/2008/layout/LinedList"/>
    <dgm:cxn modelId="{551F29F6-D7F5-A24F-B9D6-66B91F508FEA}" type="presParOf" srcId="{766E0543-5212-6645-A4B9-BE31DAF44EB9}" destId="{F060432A-E3DD-DF46-8D64-080B34E82FE0}" srcOrd="2" destOrd="0" presId="urn:microsoft.com/office/officeart/2008/layout/LinedList"/>
    <dgm:cxn modelId="{D90A0D23-481D-6949-B529-D9B94506BDAC}" type="presParOf" srcId="{BB9A83F6-4D3A-EF47-BD99-4A36A3778259}" destId="{F8607063-6D0D-224C-A090-29B8A370AA59}" srcOrd="2" destOrd="0" presId="urn:microsoft.com/office/officeart/2008/layout/LinedList"/>
    <dgm:cxn modelId="{5919B4CC-3157-B142-B486-8C9AAC182CB2}" type="presParOf" srcId="{BB9A83F6-4D3A-EF47-BD99-4A36A3778259}" destId="{46C0EF81-0728-E64B-9C6D-38961010ECE7}" srcOrd="3" destOrd="0" presId="urn:microsoft.com/office/officeart/2008/layout/LinedList"/>
    <dgm:cxn modelId="{D3B2B037-9FE6-6546-B532-9417BAA639A3}" type="presParOf" srcId="{BB9A83F6-4D3A-EF47-BD99-4A36A3778259}" destId="{408E04C5-EC16-7F40-87F1-D510253FAAF2}" srcOrd="4" destOrd="0" presId="urn:microsoft.com/office/officeart/2008/layout/LinedList"/>
    <dgm:cxn modelId="{A7F52E5B-187A-6449-9257-85ACB7545A70}" type="presParOf" srcId="{408E04C5-EC16-7F40-87F1-D510253FAAF2}" destId="{26993E46-905D-D747-B9A1-873F22FE100C}" srcOrd="0" destOrd="0" presId="urn:microsoft.com/office/officeart/2008/layout/LinedList"/>
    <dgm:cxn modelId="{FBDB5DCC-C298-E540-A0A8-E613C6253BD3}" type="presParOf" srcId="{408E04C5-EC16-7F40-87F1-D510253FAAF2}" destId="{9C04C67E-359B-8C49-A246-61A8222D13E0}" srcOrd="1" destOrd="0" presId="urn:microsoft.com/office/officeart/2008/layout/LinedList"/>
    <dgm:cxn modelId="{930E5537-0574-1742-AB57-14E903482D9F}" type="presParOf" srcId="{408E04C5-EC16-7F40-87F1-D510253FAAF2}" destId="{84293187-D3EC-AB47-B2D3-90D9DAD0394E}" srcOrd="2" destOrd="0" presId="urn:microsoft.com/office/officeart/2008/layout/LinedList"/>
    <dgm:cxn modelId="{759B791C-BDA1-F441-8321-9A1F4C03EE03}" type="presParOf" srcId="{BB9A83F6-4D3A-EF47-BD99-4A36A3778259}" destId="{86109B83-791F-2B43-BEAD-247C363713C6}" srcOrd="5" destOrd="0" presId="urn:microsoft.com/office/officeart/2008/layout/LinedList"/>
    <dgm:cxn modelId="{CF63D992-48C0-6246-B2A6-E7CE73F239C3}" type="presParOf" srcId="{BB9A83F6-4D3A-EF47-BD99-4A36A3778259}" destId="{BED996C1-99A5-FE4B-B838-C3B4AE8941AE}" srcOrd="6" destOrd="0" presId="urn:microsoft.com/office/officeart/2008/layout/LinedList"/>
    <dgm:cxn modelId="{1AA4E136-B548-9C41-99D4-05D68A0640FC}" type="presParOf" srcId="{AD606BA1-4FB5-8C4A-A437-4A1168CC0820}" destId="{D4BFB991-2D66-4342-BBB7-D7A6D5D07053}" srcOrd="12" destOrd="0" presId="urn:microsoft.com/office/officeart/2008/layout/LinedList"/>
    <dgm:cxn modelId="{52A20749-6945-7C44-AF79-D369C6002586}" type="presParOf" srcId="{AD606BA1-4FB5-8C4A-A437-4A1168CC0820}" destId="{DA154360-F08F-6141-8F3B-8B8CF460CC17}" srcOrd="13" destOrd="0" presId="urn:microsoft.com/office/officeart/2008/layout/LinedList"/>
    <dgm:cxn modelId="{A3A5CBFD-343F-E24C-8813-A2287178783A}" type="presParOf" srcId="{DA154360-F08F-6141-8F3B-8B8CF460CC17}" destId="{A80C1ADE-9D4D-B14C-8A46-27849DBB73FC}" srcOrd="0" destOrd="0" presId="urn:microsoft.com/office/officeart/2008/layout/LinedList"/>
    <dgm:cxn modelId="{EE731798-ED51-5F42-918C-F8F4A7F10A7C}" type="presParOf" srcId="{DA154360-F08F-6141-8F3B-8B8CF460CC17}" destId="{F30CF940-AD9F-864F-9805-9884FBA0804C}" srcOrd="1" destOrd="0" presId="urn:microsoft.com/office/officeart/2008/layout/LinedList"/>
    <dgm:cxn modelId="{5F4281DF-EC38-F146-AF85-824AED336EE1}" type="presParOf" srcId="{F30CF940-AD9F-864F-9805-9884FBA0804C}" destId="{206DEA16-C98D-7547-940F-656CBD897B01}" srcOrd="0" destOrd="0" presId="urn:microsoft.com/office/officeart/2008/layout/LinedList"/>
    <dgm:cxn modelId="{668613DB-E927-E04F-BAA6-C0F5DA3E4E03}" type="presParOf" srcId="{F30CF940-AD9F-864F-9805-9884FBA0804C}" destId="{580E50B9-6D37-8043-A340-45AB02C04CA4}" srcOrd="1" destOrd="0" presId="urn:microsoft.com/office/officeart/2008/layout/LinedList"/>
    <dgm:cxn modelId="{199B1FCF-5FBA-AB42-8227-CCA9489E2E56}" type="presParOf" srcId="{580E50B9-6D37-8043-A340-45AB02C04CA4}" destId="{7FD02981-8AA7-2649-ABE4-16E93F04B049}" srcOrd="0" destOrd="0" presId="urn:microsoft.com/office/officeart/2008/layout/LinedList"/>
    <dgm:cxn modelId="{6DA12751-98D6-C548-908A-BC5B28B70A42}" type="presParOf" srcId="{580E50B9-6D37-8043-A340-45AB02C04CA4}" destId="{A0CBAFC2-C3D8-5143-8A99-5F5DCA59B6EF}" srcOrd="1" destOrd="0" presId="urn:microsoft.com/office/officeart/2008/layout/LinedList"/>
    <dgm:cxn modelId="{79B3101D-DB96-094F-BFCD-5C7B5DC5C19A}" type="presParOf" srcId="{580E50B9-6D37-8043-A340-45AB02C04CA4}" destId="{EDB38234-1D98-4940-AA4C-6B44234B4311}" srcOrd="2" destOrd="0" presId="urn:microsoft.com/office/officeart/2008/layout/LinedList"/>
    <dgm:cxn modelId="{05732682-2917-1948-A494-8F7519BBDC10}" type="presParOf" srcId="{F30CF940-AD9F-864F-9805-9884FBA0804C}" destId="{75B3688B-AEE7-AF4C-A79D-FE36B25CB3A7}" srcOrd="2" destOrd="0" presId="urn:microsoft.com/office/officeart/2008/layout/LinedList"/>
    <dgm:cxn modelId="{505A3AF6-2629-FA4C-AFD8-429412CB6B13}" type="presParOf" srcId="{F30CF940-AD9F-864F-9805-9884FBA0804C}" destId="{6298D2FB-80A5-A645-8B2B-6D22CDE14BD2}"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D8205C-89FC-AB44-9849-ACA107A38802}" type="doc">
      <dgm:prSet loTypeId="urn:microsoft.com/office/officeart/2008/layout/LinedList" loCatId="" qsTypeId="urn:microsoft.com/office/officeart/2005/8/quickstyle/simple4" qsCatId="simple" csTypeId="urn:microsoft.com/office/officeart/2005/8/colors/accent6_2" csCatId="accent6"/>
      <dgm:spPr/>
      <dgm:t>
        <a:bodyPr/>
        <a:lstStyle/>
        <a:p>
          <a:endParaRPr lang="en-US"/>
        </a:p>
      </dgm:t>
    </dgm:pt>
    <dgm:pt modelId="{4B9D7224-2A31-A742-BA0B-F12134E24F80}">
      <dgm:prSet custT="1"/>
      <dgm:spPr/>
      <dgm:t>
        <a:bodyPr/>
        <a:lstStyle/>
        <a:p>
          <a:pPr rtl="0"/>
          <a:r>
            <a:rPr lang="en-US" sz="1800" b="1" dirty="0" smtClean="0"/>
            <a:t>Perspective</a:t>
          </a:r>
          <a:endParaRPr lang="en-US" sz="1800" b="1" dirty="0"/>
        </a:p>
      </dgm:t>
    </dgm:pt>
    <dgm:pt modelId="{FFAD8581-8575-2E4E-8128-34CE371EE6BE}" type="parTrans" cxnId="{5A4AF594-B9EA-A64C-8E87-B9D6DD26884C}">
      <dgm:prSet/>
      <dgm:spPr/>
      <dgm:t>
        <a:bodyPr/>
        <a:lstStyle/>
        <a:p>
          <a:endParaRPr lang="en-US" b="1"/>
        </a:p>
      </dgm:t>
    </dgm:pt>
    <dgm:pt modelId="{11CD6DF2-FAEA-A94D-9014-1D69CF5D9E11}" type="sibTrans" cxnId="{5A4AF594-B9EA-A64C-8E87-B9D6DD26884C}">
      <dgm:prSet/>
      <dgm:spPr/>
      <dgm:t>
        <a:bodyPr/>
        <a:lstStyle/>
        <a:p>
          <a:endParaRPr lang="en-US" b="1"/>
        </a:p>
      </dgm:t>
    </dgm:pt>
    <dgm:pt modelId="{2BE8483B-0BEE-8B45-8410-D040F6AFD4AC}">
      <dgm:prSet custT="1"/>
      <dgm:spPr/>
      <dgm:t>
        <a:bodyPr/>
        <a:lstStyle/>
        <a:p>
          <a:pPr rtl="0"/>
          <a:r>
            <a:rPr lang="en-US" sz="1800" b="1" dirty="0" smtClean="0"/>
            <a:t>Behavioral</a:t>
          </a:r>
          <a:r>
            <a:rPr lang="en-US" sz="1700" b="1" dirty="0" smtClean="0"/>
            <a:t> </a:t>
          </a:r>
          <a:endParaRPr lang="en-US" sz="1700" b="1" dirty="0"/>
        </a:p>
      </dgm:t>
    </dgm:pt>
    <dgm:pt modelId="{91A25BAA-C22A-D24A-A830-B930EE0668EE}" type="parTrans" cxnId="{7F38983D-CFC4-C04F-A266-2B60752B4A84}">
      <dgm:prSet/>
      <dgm:spPr/>
      <dgm:t>
        <a:bodyPr/>
        <a:lstStyle/>
        <a:p>
          <a:endParaRPr lang="en-US" b="1"/>
        </a:p>
      </dgm:t>
    </dgm:pt>
    <dgm:pt modelId="{7AF6320E-A672-D543-9FC3-00D79DB41FB2}" type="sibTrans" cxnId="{7F38983D-CFC4-C04F-A266-2B60752B4A84}">
      <dgm:prSet/>
      <dgm:spPr/>
      <dgm:t>
        <a:bodyPr/>
        <a:lstStyle/>
        <a:p>
          <a:endParaRPr lang="en-US" b="1"/>
        </a:p>
      </dgm:t>
    </dgm:pt>
    <dgm:pt modelId="{5EC29B4E-8F62-4749-AE68-7C2A67C05823}">
      <dgm:prSet custT="1"/>
      <dgm:spPr/>
      <dgm:t>
        <a:bodyPr/>
        <a:lstStyle/>
        <a:p>
          <a:pPr rtl="0"/>
          <a:r>
            <a:rPr lang="en-US" sz="1800" b="1" smtClean="0"/>
            <a:t>Theorist</a:t>
          </a:r>
          <a:endParaRPr lang="en-US" sz="1800" b="1"/>
        </a:p>
      </dgm:t>
    </dgm:pt>
    <dgm:pt modelId="{80755B49-6D7C-B841-A42F-D1BA1B320605}" type="parTrans" cxnId="{DCFA966D-BC2E-E249-8940-A4DDD2819C22}">
      <dgm:prSet/>
      <dgm:spPr/>
      <dgm:t>
        <a:bodyPr/>
        <a:lstStyle/>
        <a:p>
          <a:endParaRPr lang="en-US" b="1"/>
        </a:p>
      </dgm:t>
    </dgm:pt>
    <dgm:pt modelId="{54004B7B-EFAF-6945-BD51-5B877E5DF417}" type="sibTrans" cxnId="{DCFA966D-BC2E-E249-8940-A4DDD2819C22}">
      <dgm:prSet/>
      <dgm:spPr/>
      <dgm:t>
        <a:bodyPr/>
        <a:lstStyle/>
        <a:p>
          <a:endParaRPr lang="en-US" b="1"/>
        </a:p>
      </dgm:t>
    </dgm:pt>
    <dgm:pt modelId="{2652A027-07BA-A840-815A-FD9C68D997F5}">
      <dgm:prSet/>
      <dgm:spPr/>
      <dgm:t>
        <a:bodyPr/>
        <a:lstStyle/>
        <a:p>
          <a:pPr rtl="0"/>
          <a:r>
            <a:rPr lang="en-US" b="1" smtClean="0"/>
            <a:t>John B. Watson</a:t>
          </a:r>
          <a:endParaRPr lang="en-US" b="1"/>
        </a:p>
      </dgm:t>
    </dgm:pt>
    <dgm:pt modelId="{4BFA532E-D97B-1C4D-A886-24534805DC6A}" type="parTrans" cxnId="{C464AD7C-6A5D-1149-936A-3C2A1441B6B2}">
      <dgm:prSet/>
      <dgm:spPr/>
      <dgm:t>
        <a:bodyPr/>
        <a:lstStyle/>
        <a:p>
          <a:endParaRPr lang="en-US" b="1"/>
        </a:p>
      </dgm:t>
    </dgm:pt>
    <dgm:pt modelId="{66C84AAE-F089-6F4E-9EA3-D12AF8A5AB05}" type="sibTrans" cxnId="{C464AD7C-6A5D-1149-936A-3C2A1441B6B2}">
      <dgm:prSet/>
      <dgm:spPr/>
      <dgm:t>
        <a:bodyPr/>
        <a:lstStyle/>
        <a:p>
          <a:endParaRPr lang="en-US" b="1"/>
        </a:p>
      </dgm:t>
    </dgm:pt>
    <dgm:pt modelId="{46F664C9-87F4-4245-AEC1-DC1C39EFBC95}">
      <dgm:prSet custT="1"/>
      <dgm:spPr/>
      <dgm:t>
        <a:bodyPr/>
        <a:lstStyle/>
        <a:p>
          <a:pPr rtl="0"/>
          <a:r>
            <a:rPr lang="en-US" sz="1800" b="1" smtClean="0"/>
            <a:t>What develops</a:t>
          </a:r>
          <a:endParaRPr lang="en-US" sz="1800" b="1"/>
        </a:p>
      </dgm:t>
    </dgm:pt>
    <dgm:pt modelId="{CB18C16D-21A0-1F41-AEEA-9E1B1BC5B249}" type="parTrans" cxnId="{567CBEA9-57AA-EA40-9F9A-E5C59EBA8E08}">
      <dgm:prSet/>
      <dgm:spPr/>
      <dgm:t>
        <a:bodyPr/>
        <a:lstStyle/>
        <a:p>
          <a:endParaRPr lang="en-US" b="1"/>
        </a:p>
      </dgm:t>
    </dgm:pt>
    <dgm:pt modelId="{5E42C889-BCFB-4149-8CA2-6A20D2D19064}" type="sibTrans" cxnId="{567CBEA9-57AA-EA40-9F9A-E5C59EBA8E08}">
      <dgm:prSet/>
      <dgm:spPr/>
      <dgm:t>
        <a:bodyPr/>
        <a:lstStyle/>
        <a:p>
          <a:endParaRPr lang="en-US" b="1"/>
        </a:p>
      </dgm:t>
    </dgm:pt>
    <dgm:pt modelId="{FDCA7E52-65E7-9E4E-8C8F-8F87B4D2E98E}">
      <dgm:prSet/>
      <dgm:spPr/>
      <dgm:t>
        <a:bodyPr/>
        <a:lstStyle/>
        <a:p>
          <a:pPr rtl="0"/>
          <a:r>
            <a:rPr lang="en-US" b="1" smtClean="0"/>
            <a:t>Focus on observable behavior and outside environmental stimuli</a:t>
          </a:r>
          <a:endParaRPr lang="en-US" b="1"/>
        </a:p>
      </dgm:t>
    </dgm:pt>
    <dgm:pt modelId="{BF89DAFB-471F-7845-A904-20C8DC913F31}" type="parTrans" cxnId="{9768EA54-C59C-8C48-AAAF-D5A1C0133A74}">
      <dgm:prSet/>
      <dgm:spPr/>
      <dgm:t>
        <a:bodyPr/>
        <a:lstStyle/>
        <a:p>
          <a:endParaRPr lang="en-US" b="1"/>
        </a:p>
      </dgm:t>
    </dgm:pt>
    <dgm:pt modelId="{2B78CE50-373F-BA46-981A-C656B65BF241}" type="sibTrans" cxnId="{9768EA54-C59C-8C48-AAAF-D5A1C0133A74}">
      <dgm:prSet/>
      <dgm:spPr/>
      <dgm:t>
        <a:bodyPr/>
        <a:lstStyle/>
        <a:p>
          <a:endParaRPr lang="en-US" b="1"/>
        </a:p>
      </dgm:t>
    </dgm:pt>
    <dgm:pt modelId="{89BD1DAE-7AC4-CE4D-AF74-F059F312F377}">
      <dgm:prSet custT="1"/>
      <dgm:spPr/>
      <dgm:t>
        <a:bodyPr/>
        <a:lstStyle/>
        <a:p>
          <a:pPr rtl="0"/>
          <a:r>
            <a:rPr lang="en-US" sz="1800" b="1" smtClean="0"/>
            <a:t>How development proceeds</a:t>
          </a:r>
          <a:endParaRPr lang="en-US" sz="1800" b="1"/>
        </a:p>
      </dgm:t>
    </dgm:pt>
    <dgm:pt modelId="{04888A80-16DC-9547-8089-7C45A3C8C8A2}" type="parTrans" cxnId="{2658A78B-D487-1049-9420-883416C7CF95}">
      <dgm:prSet/>
      <dgm:spPr/>
      <dgm:t>
        <a:bodyPr/>
        <a:lstStyle/>
        <a:p>
          <a:endParaRPr lang="en-US" b="1"/>
        </a:p>
      </dgm:t>
    </dgm:pt>
    <dgm:pt modelId="{B16099A3-63BA-C142-BD58-7ABCC38CFF78}" type="sibTrans" cxnId="{2658A78B-D487-1049-9420-883416C7CF95}">
      <dgm:prSet/>
      <dgm:spPr/>
      <dgm:t>
        <a:bodyPr/>
        <a:lstStyle/>
        <a:p>
          <a:endParaRPr lang="en-US" b="1"/>
        </a:p>
      </dgm:t>
    </dgm:pt>
    <dgm:pt modelId="{95B03239-8AAD-EC49-AE40-DA89A13B217C}">
      <dgm:prSet/>
      <dgm:spPr/>
      <dgm:t>
        <a:bodyPr/>
        <a:lstStyle/>
        <a:p>
          <a:pPr rtl="0"/>
          <a:r>
            <a:rPr lang="en-US" b="1" smtClean="0"/>
            <a:t>Behavior is result of continuing exposure to specific environmental factors; developmental change is quantitative</a:t>
          </a:r>
          <a:endParaRPr lang="en-US" b="1"/>
        </a:p>
      </dgm:t>
    </dgm:pt>
    <dgm:pt modelId="{85DABD04-D545-4341-BEDA-63CE889B1E8F}" type="parTrans" cxnId="{51E839BE-1846-1445-8A73-5001F1172A1D}">
      <dgm:prSet/>
      <dgm:spPr/>
      <dgm:t>
        <a:bodyPr/>
        <a:lstStyle/>
        <a:p>
          <a:endParaRPr lang="en-US" b="1"/>
        </a:p>
      </dgm:t>
    </dgm:pt>
    <dgm:pt modelId="{5E7F37E1-38AB-0042-B7CD-4B61423A6852}" type="sibTrans" cxnId="{51E839BE-1846-1445-8A73-5001F1172A1D}">
      <dgm:prSet/>
      <dgm:spPr/>
      <dgm:t>
        <a:bodyPr/>
        <a:lstStyle/>
        <a:p>
          <a:endParaRPr lang="en-US" b="1"/>
        </a:p>
      </dgm:t>
    </dgm:pt>
    <dgm:pt modelId="{AB6F51DE-007B-0248-8C20-9E0CEF3ADE8A}">
      <dgm:prSet custT="1"/>
      <dgm:spPr/>
      <dgm:t>
        <a:bodyPr/>
        <a:lstStyle/>
        <a:p>
          <a:pPr rtl="0"/>
          <a:r>
            <a:rPr lang="en-US" sz="1800" b="1" smtClean="0"/>
            <a:t>Principles</a:t>
          </a:r>
          <a:endParaRPr lang="en-US" sz="1800" b="1"/>
        </a:p>
      </dgm:t>
    </dgm:pt>
    <dgm:pt modelId="{7D86925F-B56C-0748-897C-4719FB3CC4D0}" type="parTrans" cxnId="{2FE814E4-D79D-BE43-A2E9-AD129C4A672D}">
      <dgm:prSet/>
      <dgm:spPr/>
      <dgm:t>
        <a:bodyPr/>
        <a:lstStyle/>
        <a:p>
          <a:endParaRPr lang="en-US" b="1"/>
        </a:p>
      </dgm:t>
    </dgm:pt>
    <dgm:pt modelId="{C2AE219D-BDC7-684B-8929-35338B4947FE}" type="sibTrans" cxnId="{2FE814E4-D79D-BE43-A2E9-AD129C4A672D}">
      <dgm:prSet/>
      <dgm:spPr/>
      <dgm:t>
        <a:bodyPr/>
        <a:lstStyle/>
        <a:p>
          <a:endParaRPr lang="en-US" b="1"/>
        </a:p>
      </dgm:t>
    </dgm:pt>
    <dgm:pt modelId="{F4556D43-F632-C74D-8329-E0752D573F25}">
      <dgm:prSet/>
      <dgm:spPr/>
      <dgm:t>
        <a:bodyPr/>
        <a:lstStyle/>
        <a:p>
          <a:pPr rtl="0"/>
          <a:r>
            <a:rPr lang="en-US" b="1" smtClean="0"/>
            <a:t>Classical conditioning</a:t>
          </a:r>
          <a:endParaRPr lang="en-US" b="1"/>
        </a:p>
      </dgm:t>
    </dgm:pt>
    <dgm:pt modelId="{02CAF8F8-9BA2-DC48-9BFB-EB9AF6EB7085}" type="parTrans" cxnId="{D46D686D-1D32-6441-B544-D3A29322C2BC}">
      <dgm:prSet/>
      <dgm:spPr/>
      <dgm:t>
        <a:bodyPr/>
        <a:lstStyle/>
        <a:p>
          <a:endParaRPr lang="en-US" b="1"/>
        </a:p>
      </dgm:t>
    </dgm:pt>
    <dgm:pt modelId="{6DE59344-2BE8-B248-B1BE-4BE149989D42}" type="sibTrans" cxnId="{D46D686D-1D32-6441-B544-D3A29322C2BC}">
      <dgm:prSet/>
      <dgm:spPr/>
      <dgm:t>
        <a:bodyPr/>
        <a:lstStyle/>
        <a:p>
          <a:endParaRPr lang="en-US" b="1"/>
        </a:p>
      </dgm:t>
    </dgm:pt>
    <dgm:pt modelId="{9205CC8D-AC76-1B40-B1EB-3EDED03DC48B}">
      <dgm:prSet custT="1"/>
      <dgm:spPr/>
      <dgm:t>
        <a:bodyPr/>
        <a:lstStyle/>
        <a:p>
          <a:pPr rtl="0"/>
          <a:r>
            <a:rPr lang="en-US" sz="1800" b="1" smtClean="0"/>
            <a:t>Other key terms</a:t>
          </a:r>
          <a:endParaRPr lang="en-US" sz="1800" b="1"/>
        </a:p>
      </dgm:t>
    </dgm:pt>
    <dgm:pt modelId="{A58D7A4B-6B31-534D-8897-72DFDC93FA72}" type="parTrans" cxnId="{D41FFC9C-BAD7-8949-A9AE-7AB2C7ED0C27}">
      <dgm:prSet/>
      <dgm:spPr/>
      <dgm:t>
        <a:bodyPr/>
        <a:lstStyle/>
        <a:p>
          <a:endParaRPr lang="en-US" b="1"/>
        </a:p>
      </dgm:t>
    </dgm:pt>
    <dgm:pt modelId="{6290DCB7-823E-8D47-8B49-7E6B30909036}" type="sibTrans" cxnId="{D41FFC9C-BAD7-8949-A9AE-7AB2C7ED0C27}">
      <dgm:prSet/>
      <dgm:spPr/>
      <dgm:t>
        <a:bodyPr/>
        <a:lstStyle/>
        <a:p>
          <a:endParaRPr lang="en-US" b="1"/>
        </a:p>
      </dgm:t>
    </dgm:pt>
    <dgm:pt modelId="{B75C1B04-D20E-4043-A365-50A1DCC04AC1}">
      <dgm:prSet/>
      <dgm:spPr/>
      <dgm:t>
        <a:bodyPr/>
        <a:lstStyle/>
        <a:p>
          <a:pPr rtl="0"/>
          <a:r>
            <a:rPr lang="en-US" b="1" dirty="0" smtClean="0"/>
            <a:t>Stimulus substitution; conditioned automatic response</a:t>
          </a:r>
          <a:endParaRPr lang="en-US" b="1" dirty="0"/>
        </a:p>
      </dgm:t>
    </dgm:pt>
    <dgm:pt modelId="{589D0A50-ECDE-4840-A106-CF96A30E87C6}" type="parTrans" cxnId="{DCE3AF67-3B31-5743-A50F-9D250E58128F}">
      <dgm:prSet/>
      <dgm:spPr/>
      <dgm:t>
        <a:bodyPr/>
        <a:lstStyle/>
        <a:p>
          <a:endParaRPr lang="en-US" b="1"/>
        </a:p>
      </dgm:t>
    </dgm:pt>
    <dgm:pt modelId="{1BEF0880-F6B9-8F4E-B195-1570C9052965}" type="sibTrans" cxnId="{DCE3AF67-3B31-5743-A50F-9D250E58128F}">
      <dgm:prSet/>
      <dgm:spPr/>
      <dgm:t>
        <a:bodyPr/>
        <a:lstStyle/>
        <a:p>
          <a:endParaRPr lang="en-US" b="1"/>
        </a:p>
      </dgm:t>
    </dgm:pt>
    <dgm:pt modelId="{46C8FD88-8D48-5347-945C-5442FBDD30E6}" type="pres">
      <dgm:prSet presAssocID="{6DD8205C-89FC-AB44-9849-ACA107A38802}" presName="vert0" presStyleCnt="0">
        <dgm:presLayoutVars>
          <dgm:dir/>
          <dgm:animOne val="branch"/>
          <dgm:animLvl val="lvl"/>
        </dgm:presLayoutVars>
      </dgm:prSet>
      <dgm:spPr/>
      <dgm:t>
        <a:bodyPr/>
        <a:lstStyle/>
        <a:p>
          <a:endParaRPr lang="en-US"/>
        </a:p>
      </dgm:t>
    </dgm:pt>
    <dgm:pt modelId="{2E899CD6-9531-FB48-9E70-425A8547F7B7}" type="pres">
      <dgm:prSet presAssocID="{4B9D7224-2A31-A742-BA0B-F12134E24F80}" presName="thickLine" presStyleLbl="alignNode1" presStyleIdx="0" presStyleCnt="6"/>
      <dgm:spPr/>
    </dgm:pt>
    <dgm:pt modelId="{3FB0769A-3B3D-F946-9228-DDC044C12917}" type="pres">
      <dgm:prSet presAssocID="{4B9D7224-2A31-A742-BA0B-F12134E24F80}" presName="horz1" presStyleCnt="0"/>
      <dgm:spPr/>
    </dgm:pt>
    <dgm:pt modelId="{3234E915-9F90-6947-BA16-3BB5EE468459}" type="pres">
      <dgm:prSet presAssocID="{4B9D7224-2A31-A742-BA0B-F12134E24F80}" presName="tx1" presStyleLbl="revTx" presStyleIdx="0" presStyleCnt="12"/>
      <dgm:spPr/>
      <dgm:t>
        <a:bodyPr/>
        <a:lstStyle/>
        <a:p>
          <a:endParaRPr lang="en-US"/>
        </a:p>
      </dgm:t>
    </dgm:pt>
    <dgm:pt modelId="{2A0D0235-E94A-1F41-9CDA-CB3252CBC4DF}" type="pres">
      <dgm:prSet presAssocID="{4B9D7224-2A31-A742-BA0B-F12134E24F80}" presName="vert1" presStyleCnt="0"/>
      <dgm:spPr/>
    </dgm:pt>
    <dgm:pt modelId="{4849D542-3DB6-8943-A5A9-8CAC846F751B}" type="pres">
      <dgm:prSet presAssocID="{2BE8483B-0BEE-8B45-8410-D040F6AFD4AC}" presName="vertSpace2a" presStyleCnt="0"/>
      <dgm:spPr/>
    </dgm:pt>
    <dgm:pt modelId="{9DED2FEE-7252-6F40-9C11-DA699C25CCB6}" type="pres">
      <dgm:prSet presAssocID="{2BE8483B-0BEE-8B45-8410-D040F6AFD4AC}" presName="horz2" presStyleCnt="0"/>
      <dgm:spPr/>
    </dgm:pt>
    <dgm:pt modelId="{4226E8CA-EECD-0541-837E-30763B6EF48C}" type="pres">
      <dgm:prSet presAssocID="{2BE8483B-0BEE-8B45-8410-D040F6AFD4AC}" presName="horzSpace2" presStyleCnt="0"/>
      <dgm:spPr/>
    </dgm:pt>
    <dgm:pt modelId="{0E382E64-44AA-6E4C-893C-2EED6CFF3EFB}" type="pres">
      <dgm:prSet presAssocID="{2BE8483B-0BEE-8B45-8410-D040F6AFD4AC}" presName="tx2" presStyleLbl="revTx" presStyleIdx="1" presStyleCnt="12"/>
      <dgm:spPr/>
      <dgm:t>
        <a:bodyPr/>
        <a:lstStyle/>
        <a:p>
          <a:endParaRPr lang="en-US"/>
        </a:p>
      </dgm:t>
    </dgm:pt>
    <dgm:pt modelId="{F7951219-DE6F-F74D-AA9B-140252441EDC}" type="pres">
      <dgm:prSet presAssocID="{2BE8483B-0BEE-8B45-8410-D040F6AFD4AC}" presName="vert2" presStyleCnt="0"/>
      <dgm:spPr/>
    </dgm:pt>
    <dgm:pt modelId="{7C2A1AEF-4CEA-A548-BBFB-4FC889580E34}" type="pres">
      <dgm:prSet presAssocID="{2BE8483B-0BEE-8B45-8410-D040F6AFD4AC}" presName="thinLine2b" presStyleLbl="callout" presStyleIdx="0" presStyleCnt="6"/>
      <dgm:spPr/>
    </dgm:pt>
    <dgm:pt modelId="{DACAB87F-A580-914E-92B4-B8DEF790E73D}" type="pres">
      <dgm:prSet presAssocID="{2BE8483B-0BEE-8B45-8410-D040F6AFD4AC}" presName="vertSpace2b" presStyleCnt="0"/>
      <dgm:spPr/>
    </dgm:pt>
    <dgm:pt modelId="{84D62C3E-CF8B-F143-968E-46457769CAF1}" type="pres">
      <dgm:prSet presAssocID="{5EC29B4E-8F62-4749-AE68-7C2A67C05823}" presName="thickLine" presStyleLbl="alignNode1" presStyleIdx="1" presStyleCnt="6"/>
      <dgm:spPr/>
    </dgm:pt>
    <dgm:pt modelId="{68D4FDCA-F46B-FD45-A33C-41A4F91D2E4C}" type="pres">
      <dgm:prSet presAssocID="{5EC29B4E-8F62-4749-AE68-7C2A67C05823}" presName="horz1" presStyleCnt="0"/>
      <dgm:spPr/>
    </dgm:pt>
    <dgm:pt modelId="{28745F8A-37E7-1C44-BB64-340D1A05E30D}" type="pres">
      <dgm:prSet presAssocID="{5EC29B4E-8F62-4749-AE68-7C2A67C05823}" presName="tx1" presStyleLbl="revTx" presStyleIdx="2" presStyleCnt="12"/>
      <dgm:spPr/>
      <dgm:t>
        <a:bodyPr/>
        <a:lstStyle/>
        <a:p>
          <a:endParaRPr lang="en-US"/>
        </a:p>
      </dgm:t>
    </dgm:pt>
    <dgm:pt modelId="{80325A6B-1272-CF47-B3F4-65F73B621510}" type="pres">
      <dgm:prSet presAssocID="{5EC29B4E-8F62-4749-AE68-7C2A67C05823}" presName="vert1" presStyleCnt="0"/>
      <dgm:spPr/>
    </dgm:pt>
    <dgm:pt modelId="{EF0C1408-0701-1E4F-95CD-5030DA604522}" type="pres">
      <dgm:prSet presAssocID="{2652A027-07BA-A840-815A-FD9C68D997F5}" presName="vertSpace2a" presStyleCnt="0"/>
      <dgm:spPr/>
    </dgm:pt>
    <dgm:pt modelId="{0A7B6D56-025D-594A-865C-74C4ED62E3F9}" type="pres">
      <dgm:prSet presAssocID="{2652A027-07BA-A840-815A-FD9C68D997F5}" presName="horz2" presStyleCnt="0"/>
      <dgm:spPr/>
    </dgm:pt>
    <dgm:pt modelId="{E7DC8E9E-0218-C148-A078-3D5DBDA24AC2}" type="pres">
      <dgm:prSet presAssocID="{2652A027-07BA-A840-815A-FD9C68D997F5}" presName="horzSpace2" presStyleCnt="0"/>
      <dgm:spPr/>
    </dgm:pt>
    <dgm:pt modelId="{CD28FD74-F0C2-3440-B4F3-CAA41265A8E8}" type="pres">
      <dgm:prSet presAssocID="{2652A027-07BA-A840-815A-FD9C68D997F5}" presName="tx2" presStyleLbl="revTx" presStyleIdx="3" presStyleCnt="12"/>
      <dgm:spPr/>
      <dgm:t>
        <a:bodyPr/>
        <a:lstStyle/>
        <a:p>
          <a:endParaRPr lang="en-US"/>
        </a:p>
      </dgm:t>
    </dgm:pt>
    <dgm:pt modelId="{3A637B9C-543E-6944-A22B-2C2FBD502D56}" type="pres">
      <dgm:prSet presAssocID="{2652A027-07BA-A840-815A-FD9C68D997F5}" presName="vert2" presStyleCnt="0"/>
      <dgm:spPr/>
    </dgm:pt>
    <dgm:pt modelId="{D10B16FF-F7AE-B94B-AA20-86A8E1B3FDB4}" type="pres">
      <dgm:prSet presAssocID="{2652A027-07BA-A840-815A-FD9C68D997F5}" presName="thinLine2b" presStyleLbl="callout" presStyleIdx="1" presStyleCnt="6"/>
      <dgm:spPr/>
    </dgm:pt>
    <dgm:pt modelId="{B910CBA0-B8B3-6D4C-95B6-0AB3879B9C06}" type="pres">
      <dgm:prSet presAssocID="{2652A027-07BA-A840-815A-FD9C68D997F5}" presName="vertSpace2b" presStyleCnt="0"/>
      <dgm:spPr/>
    </dgm:pt>
    <dgm:pt modelId="{1B9F990A-6CA5-2A49-A4BD-E201483B012F}" type="pres">
      <dgm:prSet presAssocID="{46F664C9-87F4-4245-AEC1-DC1C39EFBC95}" presName="thickLine" presStyleLbl="alignNode1" presStyleIdx="2" presStyleCnt="6"/>
      <dgm:spPr/>
    </dgm:pt>
    <dgm:pt modelId="{FC8E583E-BD81-D248-8FC5-6D861ED504E0}" type="pres">
      <dgm:prSet presAssocID="{46F664C9-87F4-4245-AEC1-DC1C39EFBC95}" presName="horz1" presStyleCnt="0"/>
      <dgm:spPr/>
    </dgm:pt>
    <dgm:pt modelId="{8647D8C8-E322-B044-BA20-9ECA5AC9799C}" type="pres">
      <dgm:prSet presAssocID="{46F664C9-87F4-4245-AEC1-DC1C39EFBC95}" presName="tx1" presStyleLbl="revTx" presStyleIdx="4" presStyleCnt="12"/>
      <dgm:spPr/>
      <dgm:t>
        <a:bodyPr/>
        <a:lstStyle/>
        <a:p>
          <a:endParaRPr lang="en-US"/>
        </a:p>
      </dgm:t>
    </dgm:pt>
    <dgm:pt modelId="{66725F31-D901-A641-A7D9-ED466997BE6A}" type="pres">
      <dgm:prSet presAssocID="{46F664C9-87F4-4245-AEC1-DC1C39EFBC95}" presName="vert1" presStyleCnt="0"/>
      <dgm:spPr/>
    </dgm:pt>
    <dgm:pt modelId="{1DD06863-CCD5-D24C-BE35-11E461B87091}" type="pres">
      <dgm:prSet presAssocID="{FDCA7E52-65E7-9E4E-8C8F-8F87B4D2E98E}" presName="vertSpace2a" presStyleCnt="0"/>
      <dgm:spPr/>
    </dgm:pt>
    <dgm:pt modelId="{7061173E-D2FE-E841-97E3-50E75C8B62CB}" type="pres">
      <dgm:prSet presAssocID="{FDCA7E52-65E7-9E4E-8C8F-8F87B4D2E98E}" presName="horz2" presStyleCnt="0"/>
      <dgm:spPr/>
    </dgm:pt>
    <dgm:pt modelId="{B32977E7-5E05-1F4A-8B9E-8D6C57A4870B}" type="pres">
      <dgm:prSet presAssocID="{FDCA7E52-65E7-9E4E-8C8F-8F87B4D2E98E}" presName="horzSpace2" presStyleCnt="0"/>
      <dgm:spPr/>
    </dgm:pt>
    <dgm:pt modelId="{4F34DB16-404E-C340-82EE-7DB96C8FC4CD}" type="pres">
      <dgm:prSet presAssocID="{FDCA7E52-65E7-9E4E-8C8F-8F87B4D2E98E}" presName="tx2" presStyleLbl="revTx" presStyleIdx="5" presStyleCnt="12"/>
      <dgm:spPr/>
      <dgm:t>
        <a:bodyPr/>
        <a:lstStyle/>
        <a:p>
          <a:endParaRPr lang="en-US"/>
        </a:p>
      </dgm:t>
    </dgm:pt>
    <dgm:pt modelId="{052353C5-A085-F940-B4C2-C96606876785}" type="pres">
      <dgm:prSet presAssocID="{FDCA7E52-65E7-9E4E-8C8F-8F87B4D2E98E}" presName="vert2" presStyleCnt="0"/>
      <dgm:spPr/>
    </dgm:pt>
    <dgm:pt modelId="{7F91EBC5-F97A-584E-B647-63E19C872FED}" type="pres">
      <dgm:prSet presAssocID="{FDCA7E52-65E7-9E4E-8C8F-8F87B4D2E98E}" presName="thinLine2b" presStyleLbl="callout" presStyleIdx="2" presStyleCnt="6"/>
      <dgm:spPr/>
    </dgm:pt>
    <dgm:pt modelId="{81705ECB-C1B9-6647-99BA-4EC0B09532AA}" type="pres">
      <dgm:prSet presAssocID="{FDCA7E52-65E7-9E4E-8C8F-8F87B4D2E98E}" presName="vertSpace2b" presStyleCnt="0"/>
      <dgm:spPr/>
    </dgm:pt>
    <dgm:pt modelId="{5236DCF0-C95A-1347-8B9A-2346AE41FB6B}" type="pres">
      <dgm:prSet presAssocID="{89BD1DAE-7AC4-CE4D-AF74-F059F312F377}" presName="thickLine" presStyleLbl="alignNode1" presStyleIdx="3" presStyleCnt="6"/>
      <dgm:spPr/>
    </dgm:pt>
    <dgm:pt modelId="{E5EA5880-8658-B74E-9647-BAD7C7732067}" type="pres">
      <dgm:prSet presAssocID="{89BD1DAE-7AC4-CE4D-AF74-F059F312F377}" presName="horz1" presStyleCnt="0"/>
      <dgm:spPr/>
    </dgm:pt>
    <dgm:pt modelId="{4B906737-B071-DA46-8FE1-1DBA38B79B84}" type="pres">
      <dgm:prSet presAssocID="{89BD1DAE-7AC4-CE4D-AF74-F059F312F377}" presName="tx1" presStyleLbl="revTx" presStyleIdx="6" presStyleCnt="12"/>
      <dgm:spPr/>
      <dgm:t>
        <a:bodyPr/>
        <a:lstStyle/>
        <a:p>
          <a:endParaRPr lang="en-US"/>
        </a:p>
      </dgm:t>
    </dgm:pt>
    <dgm:pt modelId="{BC1E4435-6171-6946-8E11-EA821618EE78}" type="pres">
      <dgm:prSet presAssocID="{89BD1DAE-7AC4-CE4D-AF74-F059F312F377}" presName="vert1" presStyleCnt="0"/>
      <dgm:spPr/>
    </dgm:pt>
    <dgm:pt modelId="{C0E4DC70-D3F4-7C48-B492-028C34C365B4}" type="pres">
      <dgm:prSet presAssocID="{95B03239-8AAD-EC49-AE40-DA89A13B217C}" presName="vertSpace2a" presStyleCnt="0"/>
      <dgm:spPr/>
    </dgm:pt>
    <dgm:pt modelId="{C2CD1A5C-F978-5447-BC47-F294FE8E8E79}" type="pres">
      <dgm:prSet presAssocID="{95B03239-8AAD-EC49-AE40-DA89A13B217C}" presName="horz2" presStyleCnt="0"/>
      <dgm:spPr/>
    </dgm:pt>
    <dgm:pt modelId="{95427E52-27B0-0349-B88D-3E0CFA4DFE78}" type="pres">
      <dgm:prSet presAssocID="{95B03239-8AAD-EC49-AE40-DA89A13B217C}" presName="horzSpace2" presStyleCnt="0"/>
      <dgm:spPr/>
    </dgm:pt>
    <dgm:pt modelId="{94AAC86A-E1A1-0447-A1FC-67160069110A}" type="pres">
      <dgm:prSet presAssocID="{95B03239-8AAD-EC49-AE40-DA89A13B217C}" presName="tx2" presStyleLbl="revTx" presStyleIdx="7" presStyleCnt="12"/>
      <dgm:spPr/>
      <dgm:t>
        <a:bodyPr/>
        <a:lstStyle/>
        <a:p>
          <a:endParaRPr lang="en-US"/>
        </a:p>
      </dgm:t>
    </dgm:pt>
    <dgm:pt modelId="{51ABBB09-E757-1141-AFCC-000C0108744D}" type="pres">
      <dgm:prSet presAssocID="{95B03239-8AAD-EC49-AE40-DA89A13B217C}" presName="vert2" presStyleCnt="0"/>
      <dgm:spPr/>
    </dgm:pt>
    <dgm:pt modelId="{07A46B53-5318-D24B-81C5-6676039F775E}" type="pres">
      <dgm:prSet presAssocID="{95B03239-8AAD-EC49-AE40-DA89A13B217C}" presName="thinLine2b" presStyleLbl="callout" presStyleIdx="3" presStyleCnt="6"/>
      <dgm:spPr/>
    </dgm:pt>
    <dgm:pt modelId="{701F0E08-DEC2-7C42-941B-C58F4E1955C8}" type="pres">
      <dgm:prSet presAssocID="{95B03239-8AAD-EC49-AE40-DA89A13B217C}" presName="vertSpace2b" presStyleCnt="0"/>
      <dgm:spPr/>
    </dgm:pt>
    <dgm:pt modelId="{9C126A95-2948-BB45-B7B1-8341FEFF9AD4}" type="pres">
      <dgm:prSet presAssocID="{AB6F51DE-007B-0248-8C20-9E0CEF3ADE8A}" presName="thickLine" presStyleLbl="alignNode1" presStyleIdx="4" presStyleCnt="6"/>
      <dgm:spPr/>
    </dgm:pt>
    <dgm:pt modelId="{EECE5F3D-B24E-B842-82C9-429CA4A382A8}" type="pres">
      <dgm:prSet presAssocID="{AB6F51DE-007B-0248-8C20-9E0CEF3ADE8A}" presName="horz1" presStyleCnt="0"/>
      <dgm:spPr/>
    </dgm:pt>
    <dgm:pt modelId="{4EE81403-9422-BA4C-8D0D-797C6AC8DB98}" type="pres">
      <dgm:prSet presAssocID="{AB6F51DE-007B-0248-8C20-9E0CEF3ADE8A}" presName="tx1" presStyleLbl="revTx" presStyleIdx="8" presStyleCnt="12"/>
      <dgm:spPr/>
      <dgm:t>
        <a:bodyPr/>
        <a:lstStyle/>
        <a:p>
          <a:endParaRPr lang="en-US"/>
        </a:p>
      </dgm:t>
    </dgm:pt>
    <dgm:pt modelId="{B808BE79-DF1B-8543-B458-3C2B9D625B11}" type="pres">
      <dgm:prSet presAssocID="{AB6F51DE-007B-0248-8C20-9E0CEF3ADE8A}" presName="vert1" presStyleCnt="0"/>
      <dgm:spPr/>
    </dgm:pt>
    <dgm:pt modelId="{0B9EEAC1-AD6B-A24A-A2E3-A8A4BC281E2F}" type="pres">
      <dgm:prSet presAssocID="{F4556D43-F632-C74D-8329-E0752D573F25}" presName="vertSpace2a" presStyleCnt="0"/>
      <dgm:spPr/>
    </dgm:pt>
    <dgm:pt modelId="{E5BFB86B-1267-DE48-9CF9-44D0F0D9820D}" type="pres">
      <dgm:prSet presAssocID="{F4556D43-F632-C74D-8329-E0752D573F25}" presName="horz2" presStyleCnt="0"/>
      <dgm:spPr/>
    </dgm:pt>
    <dgm:pt modelId="{E1CCD413-EA1E-E44E-BF82-1ED28793622A}" type="pres">
      <dgm:prSet presAssocID="{F4556D43-F632-C74D-8329-E0752D573F25}" presName="horzSpace2" presStyleCnt="0"/>
      <dgm:spPr/>
    </dgm:pt>
    <dgm:pt modelId="{0BD22F44-3F31-B64A-828D-ED31E935B3C1}" type="pres">
      <dgm:prSet presAssocID="{F4556D43-F632-C74D-8329-E0752D573F25}" presName="tx2" presStyleLbl="revTx" presStyleIdx="9" presStyleCnt="12"/>
      <dgm:spPr/>
      <dgm:t>
        <a:bodyPr/>
        <a:lstStyle/>
        <a:p>
          <a:endParaRPr lang="en-US"/>
        </a:p>
      </dgm:t>
    </dgm:pt>
    <dgm:pt modelId="{60554457-EC08-A840-8294-C0A103BE1D9C}" type="pres">
      <dgm:prSet presAssocID="{F4556D43-F632-C74D-8329-E0752D573F25}" presName="vert2" presStyleCnt="0"/>
      <dgm:spPr/>
    </dgm:pt>
    <dgm:pt modelId="{DB5AA791-875C-9641-AB96-1D647274058D}" type="pres">
      <dgm:prSet presAssocID="{F4556D43-F632-C74D-8329-E0752D573F25}" presName="thinLine2b" presStyleLbl="callout" presStyleIdx="4" presStyleCnt="6"/>
      <dgm:spPr/>
    </dgm:pt>
    <dgm:pt modelId="{686505FF-2ED2-B040-A75B-62AF8CBDAFFB}" type="pres">
      <dgm:prSet presAssocID="{F4556D43-F632-C74D-8329-E0752D573F25}" presName="vertSpace2b" presStyleCnt="0"/>
      <dgm:spPr/>
    </dgm:pt>
    <dgm:pt modelId="{F98C4985-3E34-2B45-8D66-FAB83D340A25}" type="pres">
      <dgm:prSet presAssocID="{9205CC8D-AC76-1B40-B1EB-3EDED03DC48B}" presName="thickLine" presStyleLbl="alignNode1" presStyleIdx="5" presStyleCnt="6"/>
      <dgm:spPr/>
    </dgm:pt>
    <dgm:pt modelId="{ACDBAC15-B0A6-ED41-B203-D733F81401C9}" type="pres">
      <dgm:prSet presAssocID="{9205CC8D-AC76-1B40-B1EB-3EDED03DC48B}" presName="horz1" presStyleCnt="0"/>
      <dgm:spPr/>
    </dgm:pt>
    <dgm:pt modelId="{EA7033A8-5CCD-4645-B6C8-0B0E79F8E29C}" type="pres">
      <dgm:prSet presAssocID="{9205CC8D-AC76-1B40-B1EB-3EDED03DC48B}" presName="tx1" presStyleLbl="revTx" presStyleIdx="10" presStyleCnt="12"/>
      <dgm:spPr/>
      <dgm:t>
        <a:bodyPr/>
        <a:lstStyle/>
        <a:p>
          <a:endParaRPr lang="en-US"/>
        </a:p>
      </dgm:t>
    </dgm:pt>
    <dgm:pt modelId="{025D8D28-D25F-644A-8EB0-286E266AC3FA}" type="pres">
      <dgm:prSet presAssocID="{9205CC8D-AC76-1B40-B1EB-3EDED03DC48B}" presName="vert1" presStyleCnt="0"/>
      <dgm:spPr/>
    </dgm:pt>
    <dgm:pt modelId="{F0174781-23C5-0E4E-BA2F-D214A0E0030F}" type="pres">
      <dgm:prSet presAssocID="{B75C1B04-D20E-4043-A365-50A1DCC04AC1}" presName="vertSpace2a" presStyleCnt="0"/>
      <dgm:spPr/>
    </dgm:pt>
    <dgm:pt modelId="{DAB884AC-50D3-0344-AF07-A9E26C5C4FF6}" type="pres">
      <dgm:prSet presAssocID="{B75C1B04-D20E-4043-A365-50A1DCC04AC1}" presName="horz2" presStyleCnt="0"/>
      <dgm:spPr/>
    </dgm:pt>
    <dgm:pt modelId="{D6E204C4-605E-2542-AB1B-CDEB59322CB9}" type="pres">
      <dgm:prSet presAssocID="{B75C1B04-D20E-4043-A365-50A1DCC04AC1}" presName="horzSpace2" presStyleCnt="0"/>
      <dgm:spPr/>
    </dgm:pt>
    <dgm:pt modelId="{F9D31838-4CF0-014A-8E67-AF5838D90818}" type="pres">
      <dgm:prSet presAssocID="{B75C1B04-D20E-4043-A365-50A1DCC04AC1}" presName="tx2" presStyleLbl="revTx" presStyleIdx="11" presStyleCnt="12"/>
      <dgm:spPr/>
      <dgm:t>
        <a:bodyPr/>
        <a:lstStyle/>
        <a:p>
          <a:endParaRPr lang="en-US"/>
        </a:p>
      </dgm:t>
    </dgm:pt>
    <dgm:pt modelId="{0E55D8D0-2728-E846-AF5C-3E81428DFFD4}" type="pres">
      <dgm:prSet presAssocID="{B75C1B04-D20E-4043-A365-50A1DCC04AC1}" presName="vert2" presStyleCnt="0"/>
      <dgm:spPr/>
    </dgm:pt>
    <dgm:pt modelId="{A3132E8D-61F5-1E40-B2F5-B14504B7D9E6}" type="pres">
      <dgm:prSet presAssocID="{B75C1B04-D20E-4043-A365-50A1DCC04AC1}" presName="thinLine2b" presStyleLbl="callout" presStyleIdx="5" presStyleCnt="6"/>
      <dgm:spPr/>
    </dgm:pt>
    <dgm:pt modelId="{D6A68919-BA39-E64E-BC2C-CC8F77EDA008}" type="pres">
      <dgm:prSet presAssocID="{B75C1B04-D20E-4043-A365-50A1DCC04AC1}" presName="vertSpace2b" presStyleCnt="0"/>
      <dgm:spPr/>
    </dgm:pt>
  </dgm:ptLst>
  <dgm:cxnLst>
    <dgm:cxn modelId="{C89722DA-F196-E243-A1DA-39D0AFCEC40F}" type="presOf" srcId="{AB6F51DE-007B-0248-8C20-9E0CEF3ADE8A}" destId="{4EE81403-9422-BA4C-8D0D-797C6AC8DB98}" srcOrd="0" destOrd="0" presId="urn:microsoft.com/office/officeart/2008/layout/LinedList"/>
    <dgm:cxn modelId="{70570627-04DC-4644-90D7-FDDA2E32193E}" type="presOf" srcId="{2BE8483B-0BEE-8B45-8410-D040F6AFD4AC}" destId="{0E382E64-44AA-6E4C-893C-2EED6CFF3EFB}" srcOrd="0" destOrd="0" presId="urn:microsoft.com/office/officeart/2008/layout/LinedList"/>
    <dgm:cxn modelId="{2FE814E4-D79D-BE43-A2E9-AD129C4A672D}" srcId="{6DD8205C-89FC-AB44-9849-ACA107A38802}" destId="{AB6F51DE-007B-0248-8C20-9E0CEF3ADE8A}" srcOrd="4" destOrd="0" parTransId="{7D86925F-B56C-0748-897C-4719FB3CC4D0}" sibTransId="{C2AE219D-BDC7-684B-8929-35338B4947FE}"/>
    <dgm:cxn modelId="{EE915BD9-2246-834D-8EFE-117ED8EDBF27}" type="presOf" srcId="{4B9D7224-2A31-A742-BA0B-F12134E24F80}" destId="{3234E915-9F90-6947-BA16-3BB5EE468459}" srcOrd="0" destOrd="0" presId="urn:microsoft.com/office/officeart/2008/layout/LinedList"/>
    <dgm:cxn modelId="{3E9D2125-BA28-AA40-B43A-ADFD267F928D}" type="presOf" srcId="{B75C1B04-D20E-4043-A365-50A1DCC04AC1}" destId="{F9D31838-4CF0-014A-8E67-AF5838D90818}" srcOrd="0" destOrd="0" presId="urn:microsoft.com/office/officeart/2008/layout/LinedList"/>
    <dgm:cxn modelId="{03B0DE1E-77B3-CE43-8375-C9D09060844E}" type="presOf" srcId="{5EC29B4E-8F62-4749-AE68-7C2A67C05823}" destId="{28745F8A-37E7-1C44-BB64-340D1A05E30D}" srcOrd="0" destOrd="0" presId="urn:microsoft.com/office/officeart/2008/layout/LinedList"/>
    <dgm:cxn modelId="{51E839BE-1846-1445-8A73-5001F1172A1D}" srcId="{89BD1DAE-7AC4-CE4D-AF74-F059F312F377}" destId="{95B03239-8AAD-EC49-AE40-DA89A13B217C}" srcOrd="0" destOrd="0" parTransId="{85DABD04-D545-4341-BEDA-63CE889B1E8F}" sibTransId="{5E7F37E1-38AB-0042-B7CD-4B61423A6852}"/>
    <dgm:cxn modelId="{2658A78B-D487-1049-9420-883416C7CF95}" srcId="{6DD8205C-89FC-AB44-9849-ACA107A38802}" destId="{89BD1DAE-7AC4-CE4D-AF74-F059F312F377}" srcOrd="3" destOrd="0" parTransId="{04888A80-16DC-9547-8089-7C45A3C8C8A2}" sibTransId="{B16099A3-63BA-C142-BD58-7ABCC38CFF78}"/>
    <dgm:cxn modelId="{C464AD7C-6A5D-1149-936A-3C2A1441B6B2}" srcId="{5EC29B4E-8F62-4749-AE68-7C2A67C05823}" destId="{2652A027-07BA-A840-815A-FD9C68D997F5}" srcOrd="0" destOrd="0" parTransId="{4BFA532E-D97B-1C4D-A886-24534805DC6A}" sibTransId="{66C84AAE-F089-6F4E-9EA3-D12AF8A5AB05}"/>
    <dgm:cxn modelId="{9768EA54-C59C-8C48-AAAF-D5A1C0133A74}" srcId="{46F664C9-87F4-4245-AEC1-DC1C39EFBC95}" destId="{FDCA7E52-65E7-9E4E-8C8F-8F87B4D2E98E}" srcOrd="0" destOrd="0" parTransId="{BF89DAFB-471F-7845-A904-20C8DC913F31}" sibTransId="{2B78CE50-373F-BA46-981A-C656B65BF241}"/>
    <dgm:cxn modelId="{1E04AF25-AF2D-7E41-AFA6-D336BC0A31C0}" type="presOf" srcId="{FDCA7E52-65E7-9E4E-8C8F-8F87B4D2E98E}" destId="{4F34DB16-404E-C340-82EE-7DB96C8FC4CD}" srcOrd="0" destOrd="0" presId="urn:microsoft.com/office/officeart/2008/layout/LinedList"/>
    <dgm:cxn modelId="{DC1D0E89-1E38-1840-A53C-3EE06BA4654B}" type="presOf" srcId="{F4556D43-F632-C74D-8329-E0752D573F25}" destId="{0BD22F44-3F31-B64A-828D-ED31E935B3C1}" srcOrd="0" destOrd="0" presId="urn:microsoft.com/office/officeart/2008/layout/LinedList"/>
    <dgm:cxn modelId="{C8E4BCA5-61E9-3044-8182-E80F1C47BBAA}" type="presOf" srcId="{9205CC8D-AC76-1B40-B1EB-3EDED03DC48B}" destId="{EA7033A8-5CCD-4645-B6C8-0B0E79F8E29C}" srcOrd="0" destOrd="0" presId="urn:microsoft.com/office/officeart/2008/layout/LinedList"/>
    <dgm:cxn modelId="{DCE3AF67-3B31-5743-A50F-9D250E58128F}" srcId="{9205CC8D-AC76-1B40-B1EB-3EDED03DC48B}" destId="{B75C1B04-D20E-4043-A365-50A1DCC04AC1}" srcOrd="0" destOrd="0" parTransId="{589D0A50-ECDE-4840-A106-CF96A30E87C6}" sibTransId="{1BEF0880-F6B9-8F4E-B195-1570C9052965}"/>
    <dgm:cxn modelId="{5A4AF594-B9EA-A64C-8E87-B9D6DD26884C}" srcId="{6DD8205C-89FC-AB44-9849-ACA107A38802}" destId="{4B9D7224-2A31-A742-BA0B-F12134E24F80}" srcOrd="0" destOrd="0" parTransId="{FFAD8581-8575-2E4E-8128-34CE371EE6BE}" sibTransId="{11CD6DF2-FAEA-A94D-9014-1D69CF5D9E11}"/>
    <dgm:cxn modelId="{7220D4D0-8AA9-C142-961C-A0F8BB1A66AF}" type="presOf" srcId="{2652A027-07BA-A840-815A-FD9C68D997F5}" destId="{CD28FD74-F0C2-3440-B4F3-CAA41265A8E8}" srcOrd="0" destOrd="0" presId="urn:microsoft.com/office/officeart/2008/layout/LinedList"/>
    <dgm:cxn modelId="{CABE27CA-50A3-C449-B446-F844F03457A3}" type="presOf" srcId="{6DD8205C-89FC-AB44-9849-ACA107A38802}" destId="{46C8FD88-8D48-5347-945C-5442FBDD30E6}" srcOrd="0" destOrd="0" presId="urn:microsoft.com/office/officeart/2008/layout/LinedList"/>
    <dgm:cxn modelId="{D41FFC9C-BAD7-8949-A9AE-7AB2C7ED0C27}" srcId="{6DD8205C-89FC-AB44-9849-ACA107A38802}" destId="{9205CC8D-AC76-1B40-B1EB-3EDED03DC48B}" srcOrd="5" destOrd="0" parTransId="{A58D7A4B-6B31-534D-8897-72DFDC93FA72}" sibTransId="{6290DCB7-823E-8D47-8B49-7E6B30909036}"/>
    <dgm:cxn modelId="{7F38983D-CFC4-C04F-A266-2B60752B4A84}" srcId="{4B9D7224-2A31-A742-BA0B-F12134E24F80}" destId="{2BE8483B-0BEE-8B45-8410-D040F6AFD4AC}" srcOrd="0" destOrd="0" parTransId="{91A25BAA-C22A-D24A-A830-B930EE0668EE}" sibTransId="{7AF6320E-A672-D543-9FC3-00D79DB41FB2}"/>
    <dgm:cxn modelId="{BBD0A490-BAFF-C842-BC43-C80FEAA349E3}" type="presOf" srcId="{46F664C9-87F4-4245-AEC1-DC1C39EFBC95}" destId="{8647D8C8-E322-B044-BA20-9ECA5AC9799C}" srcOrd="0" destOrd="0" presId="urn:microsoft.com/office/officeart/2008/layout/LinedList"/>
    <dgm:cxn modelId="{298B0F30-F16A-E945-87E2-EC0C6AE1CC6A}" type="presOf" srcId="{95B03239-8AAD-EC49-AE40-DA89A13B217C}" destId="{94AAC86A-E1A1-0447-A1FC-67160069110A}" srcOrd="0" destOrd="0" presId="urn:microsoft.com/office/officeart/2008/layout/LinedList"/>
    <dgm:cxn modelId="{567CBEA9-57AA-EA40-9F9A-E5C59EBA8E08}" srcId="{6DD8205C-89FC-AB44-9849-ACA107A38802}" destId="{46F664C9-87F4-4245-AEC1-DC1C39EFBC95}" srcOrd="2" destOrd="0" parTransId="{CB18C16D-21A0-1F41-AEEA-9E1B1BC5B249}" sibTransId="{5E42C889-BCFB-4149-8CA2-6A20D2D19064}"/>
    <dgm:cxn modelId="{DCFA966D-BC2E-E249-8940-A4DDD2819C22}" srcId="{6DD8205C-89FC-AB44-9849-ACA107A38802}" destId="{5EC29B4E-8F62-4749-AE68-7C2A67C05823}" srcOrd="1" destOrd="0" parTransId="{80755B49-6D7C-B841-A42F-D1BA1B320605}" sibTransId="{54004B7B-EFAF-6945-BD51-5B877E5DF417}"/>
    <dgm:cxn modelId="{69EC23F3-B171-3F4A-97B9-8322CF8431EA}" type="presOf" srcId="{89BD1DAE-7AC4-CE4D-AF74-F059F312F377}" destId="{4B906737-B071-DA46-8FE1-1DBA38B79B84}" srcOrd="0" destOrd="0" presId="urn:microsoft.com/office/officeart/2008/layout/LinedList"/>
    <dgm:cxn modelId="{D46D686D-1D32-6441-B544-D3A29322C2BC}" srcId="{AB6F51DE-007B-0248-8C20-9E0CEF3ADE8A}" destId="{F4556D43-F632-C74D-8329-E0752D573F25}" srcOrd="0" destOrd="0" parTransId="{02CAF8F8-9BA2-DC48-9BFB-EB9AF6EB7085}" sibTransId="{6DE59344-2BE8-B248-B1BE-4BE149989D42}"/>
    <dgm:cxn modelId="{96B26DD9-334E-9040-863B-9F140FB7517B}" type="presParOf" srcId="{46C8FD88-8D48-5347-945C-5442FBDD30E6}" destId="{2E899CD6-9531-FB48-9E70-425A8547F7B7}" srcOrd="0" destOrd="0" presId="urn:microsoft.com/office/officeart/2008/layout/LinedList"/>
    <dgm:cxn modelId="{DB05939A-3947-1342-8994-58AC2F9A39DA}" type="presParOf" srcId="{46C8FD88-8D48-5347-945C-5442FBDD30E6}" destId="{3FB0769A-3B3D-F946-9228-DDC044C12917}" srcOrd="1" destOrd="0" presId="urn:microsoft.com/office/officeart/2008/layout/LinedList"/>
    <dgm:cxn modelId="{C90DFF52-5C08-5E42-B9ED-291923AA59E1}" type="presParOf" srcId="{3FB0769A-3B3D-F946-9228-DDC044C12917}" destId="{3234E915-9F90-6947-BA16-3BB5EE468459}" srcOrd="0" destOrd="0" presId="urn:microsoft.com/office/officeart/2008/layout/LinedList"/>
    <dgm:cxn modelId="{CDCB4BCA-7E45-E94F-9FC9-A328B7B81639}" type="presParOf" srcId="{3FB0769A-3B3D-F946-9228-DDC044C12917}" destId="{2A0D0235-E94A-1F41-9CDA-CB3252CBC4DF}" srcOrd="1" destOrd="0" presId="urn:microsoft.com/office/officeart/2008/layout/LinedList"/>
    <dgm:cxn modelId="{7D0CB5E8-EFC5-FB43-A395-85C4F24DA9F9}" type="presParOf" srcId="{2A0D0235-E94A-1F41-9CDA-CB3252CBC4DF}" destId="{4849D542-3DB6-8943-A5A9-8CAC846F751B}" srcOrd="0" destOrd="0" presId="urn:microsoft.com/office/officeart/2008/layout/LinedList"/>
    <dgm:cxn modelId="{FC7BE853-A8DA-4A42-A76E-24B03EFE64A2}" type="presParOf" srcId="{2A0D0235-E94A-1F41-9CDA-CB3252CBC4DF}" destId="{9DED2FEE-7252-6F40-9C11-DA699C25CCB6}" srcOrd="1" destOrd="0" presId="urn:microsoft.com/office/officeart/2008/layout/LinedList"/>
    <dgm:cxn modelId="{420FECB7-423C-ED4A-819F-9ED44C72E41F}" type="presParOf" srcId="{9DED2FEE-7252-6F40-9C11-DA699C25CCB6}" destId="{4226E8CA-EECD-0541-837E-30763B6EF48C}" srcOrd="0" destOrd="0" presId="urn:microsoft.com/office/officeart/2008/layout/LinedList"/>
    <dgm:cxn modelId="{606880B0-F713-1C48-AE22-6712991CFB26}" type="presParOf" srcId="{9DED2FEE-7252-6F40-9C11-DA699C25CCB6}" destId="{0E382E64-44AA-6E4C-893C-2EED6CFF3EFB}" srcOrd="1" destOrd="0" presId="urn:microsoft.com/office/officeart/2008/layout/LinedList"/>
    <dgm:cxn modelId="{50DE0057-A45A-B945-B586-6EE5D0CB3909}" type="presParOf" srcId="{9DED2FEE-7252-6F40-9C11-DA699C25CCB6}" destId="{F7951219-DE6F-F74D-AA9B-140252441EDC}" srcOrd="2" destOrd="0" presId="urn:microsoft.com/office/officeart/2008/layout/LinedList"/>
    <dgm:cxn modelId="{6886498E-3654-5147-AEBE-15389C5D99B9}" type="presParOf" srcId="{2A0D0235-E94A-1F41-9CDA-CB3252CBC4DF}" destId="{7C2A1AEF-4CEA-A548-BBFB-4FC889580E34}" srcOrd="2" destOrd="0" presId="urn:microsoft.com/office/officeart/2008/layout/LinedList"/>
    <dgm:cxn modelId="{871657E8-EC54-C248-B7F8-1D08702E9E9F}" type="presParOf" srcId="{2A0D0235-E94A-1F41-9CDA-CB3252CBC4DF}" destId="{DACAB87F-A580-914E-92B4-B8DEF790E73D}" srcOrd="3" destOrd="0" presId="urn:microsoft.com/office/officeart/2008/layout/LinedList"/>
    <dgm:cxn modelId="{35690080-F108-6E44-AD33-128755EB034C}" type="presParOf" srcId="{46C8FD88-8D48-5347-945C-5442FBDD30E6}" destId="{84D62C3E-CF8B-F143-968E-46457769CAF1}" srcOrd="2" destOrd="0" presId="urn:microsoft.com/office/officeart/2008/layout/LinedList"/>
    <dgm:cxn modelId="{6069061A-9DBE-8840-9242-AEC020704158}" type="presParOf" srcId="{46C8FD88-8D48-5347-945C-5442FBDD30E6}" destId="{68D4FDCA-F46B-FD45-A33C-41A4F91D2E4C}" srcOrd="3" destOrd="0" presId="urn:microsoft.com/office/officeart/2008/layout/LinedList"/>
    <dgm:cxn modelId="{16459471-BD55-D543-8714-4CD48F5DD14D}" type="presParOf" srcId="{68D4FDCA-F46B-FD45-A33C-41A4F91D2E4C}" destId="{28745F8A-37E7-1C44-BB64-340D1A05E30D}" srcOrd="0" destOrd="0" presId="urn:microsoft.com/office/officeart/2008/layout/LinedList"/>
    <dgm:cxn modelId="{ED5AE286-C7D3-914C-AB78-3D5A6BF34A30}" type="presParOf" srcId="{68D4FDCA-F46B-FD45-A33C-41A4F91D2E4C}" destId="{80325A6B-1272-CF47-B3F4-65F73B621510}" srcOrd="1" destOrd="0" presId="urn:microsoft.com/office/officeart/2008/layout/LinedList"/>
    <dgm:cxn modelId="{2373DC0E-1F9E-4D40-8A63-561C3ECDE8C9}" type="presParOf" srcId="{80325A6B-1272-CF47-B3F4-65F73B621510}" destId="{EF0C1408-0701-1E4F-95CD-5030DA604522}" srcOrd="0" destOrd="0" presId="urn:microsoft.com/office/officeart/2008/layout/LinedList"/>
    <dgm:cxn modelId="{72FF2EA3-31FD-7449-940A-984EA113239C}" type="presParOf" srcId="{80325A6B-1272-CF47-B3F4-65F73B621510}" destId="{0A7B6D56-025D-594A-865C-74C4ED62E3F9}" srcOrd="1" destOrd="0" presId="urn:microsoft.com/office/officeart/2008/layout/LinedList"/>
    <dgm:cxn modelId="{865FB037-DDFB-BE4B-B824-E5FBE8B7D135}" type="presParOf" srcId="{0A7B6D56-025D-594A-865C-74C4ED62E3F9}" destId="{E7DC8E9E-0218-C148-A078-3D5DBDA24AC2}" srcOrd="0" destOrd="0" presId="urn:microsoft.com/office/officeart/2008/layout/LinedList"/>
    <dgm:cxn modelId="{849E36D5-9D4C-8141-9397-D603D8738197}" type="presParOf" srcId="{0A7B6D56-025D-594A-865C-74C4ED62E3F9}" destId="{CD28FD74-F0C2-3440-B4F3-CAA41265A8E8}" srcOrd="1" destOrd="0" presId="urn:microsoft.com/office/officeart/2008/layout/LinedList"/>
    <dgm:cxn modelId="{F252D746-81B0-6D4F-9F3D-9583A31E5588}" type="presParOf" srcId="{0A7B6D56-025D-594A-865C-74C4ED62E3F9}" destId="{3A637B9C-543E-6944-A22B-2C2FBD502D56}" srcOrd="2" destOrd="0" presId="urn:microsoft.com/office/officeart/2008/layout/LinedList"/>
    <dgm:cxn modelId="{AF854AFB-8695-C64D-A5BA-15FE27C93273}" type="presParOf" srcId="{80325A6B-1272-CF47-B3F4-65F73B621510}" destId="{D10B16FF-F7AE-B94B-AA20-86A8E1B3FDB4}" srcOrd="2" destOrd="0" presId="urn:microsoft.com/office/officeart/2008/layout/LinedList"/>
    <dgm:cxn modelId="{C4FEBE8A-71EA-BE44-B577-E430B448E970}" type="presParOf" srcId="{80325A6B-1272-CF47-B3F4-65F73B621510}" destId="{B910CBA0-B8B3-6D4C-95B6-0AB3879B9C06}" srcOrd="3" destOrd="0" presId="urn:microsoft.com/office/officeart/2008/layout/LinedList"/>
    <dgm:cxn modelId="{5B5FE23A-5D14-E743-A439-1EF0A9AC7150}" type="presParOf" srcId="{46C8FD88-8D48-5347-945C-5442FBDD30E6}" destId="{1B9F990A-6CA5-2A49-A4BD-E201483B012F}" srcOrd="4" destOrd="0" presId="urn:microsoft.com/office/officeart/2008/layout/LinedList"/>
    <dgm:cxn modelId="{A47B7E01-2691-9B4B-9C5F-F93418D0C050}" type="presParOf" srcId="{46C8FD88-8D48-5347-945C-5442FBDD30E6}" destId="{FC8E583E-BD81-D248-8FC5-6D861ED504E0}" srcOrd="5" destOrd="0" presId="urn:microsoft.com/office/officeart/2008/layout/LinedList"/>
    <dgm:cxn modelId="{7B38E6EE-4FA0-CA49-BC18-31516522ECF3}" type="presParOf" srcId="{FC8E583E-BD81-D248-8FC5-6D861ED504E0}" destId="{8647D8C8-E322-B044-BA20-9ECA5AC9799C}" srcOrd="0" destOrd="0" presId="urn:microsoft.com/office/officeart/2008/layout/LinedList"/>
    <dgm:cxn modelId="{6DFE2D9E-60C5-0C44-8A40-451E2777E392}" type="presParOf" srcId="{FC8E583E-BD81-D248-8FC5-6D861ED504E0}" destId="{66725F31-D901-A641-A7D9-ED466997BE6A}" srcOrd="1" destOrd="0" presId="urn:microsoft.com/office/officeart/2008/layout/LinedList"/>
    <dgm:cxn modelId="{9A8B958D-A342-9C4C-AFF2-F4DD09181798}" type="presParOf" srcId="{66725F31-D901-A641-A7D9-ED466997BE6A}" destId="{1DD06863-CCD5-D24C-BE35-11E461B87091}" srcOrd="0" destOrd="0" presId="urn:microsoft.com/office/officeart/2008/layout/LinedList"/>
    <dgm:cxn modelId="{E2F79B89-2F43-744D-9C0B-FD9B6B7CC8F6}" type="presParOf" srcId="{66725F31-D901-A641-A7D9-ED466997BE6A}" destId="{7061173E-D2FE-E841-97E3-50E75C8B62CB}" srcOrd="1" destOrd="0" presId="urn:microsoft.com/office/officeart/2008/layout/LinedList"/>
    <dgm:cxn modelId="{89657C22-497C-4144-B9E5-5269F4E899EE}" type="presParOf" srcId="{7061173E-D2FE-E841-97E3-50E75C8B62CB}" destId="{B32977E7-5E05-1F4A-8B9E-8D6C57A4870B}" srcOrd="0" destOrd="0" presId="urn:microsoft.com/office/officeart/2008/layout/LinedList"/>
    <dgm:cxn modelId="{6CE7D967-D291-0A45-984C-A6ACEDFF101B}" type="presParOf" srcId="{7061173E-D2FE-E841-97E3-50E75C8B62CB}" destId="{4F34DB16-404E-C340-82EE-7DB96C8FC4CD}" srcOrd="1" destOrd="0" presId="urn:microsoft.com/office/officeart/2008/layout/LinedList"/>
    <dgm:cxn modelId="{3884644E-EB08-E04A-B5D3-7D7892EC868B}" type="presParOf" srcId="{7061173E-D2FE-E841-97E3-50E75C8B62CB}" destId="{052353C5-A085-F940-B4C2-C96606876785}" srcOrd="2" destOrd="0" presId="urn:microsoft.com/office/officeart/2008/layout/LinedList"/>
    <dgm:cxn modelId="{B9E5C848-A007-DE40-8F7B-FAB1733E4473}" type="presParOf" srcId="{66725F31-D901-A641-A7D9-ED466997BE6A}" destId="{7F91EBC5-F97A-584E-B647-63E19C872FED}" srcOrd="2" destOrd="0" presId="urn:microsoft.com/office/officeart/2008/layout/LinedList"/>
    <dgm:cxn modelId="{5C922D9A-4767-2840-9C70-3191F15D8A5E}" type="presParOf" srcId="{66725F31-D901-A641-A7D9-ED466997BE6A}" destId="{81705ECB-C1B9-6647-99BA-4EC0B09532AA}" srcOrd="3" destOrd="0" presId="urn:microsoft.com/office/officeart/2008/layout/LinedList"/>
    <dgm:cxn modelId="{3415F480-9B04-D740-BB2D-83D9DDDF9209}" type="presParOf" srcId="{46C8FD88-8D48-5347-945C-5442FBDD30E6}" destId="{5236DCF0-C95A-1347-8B9A-2346AE41FB6B}" srcOrd="6" destOrd="0" presId="urn:microsoft.com/office/officeart/2008/layout/LinedList"/>
    <dgm:cxn modelId="{3851460A-7D39-DD43-975F-C2D1334F73CE}" type="presParOf" srcId="{46C8FD88-8D48-5347-945C-5442FBDD30E6}" destId="{E5EA5880-8658-B74E-9647-BAD7C7732067}" srcOrd="7" destOrd="0" presId="urn:microsoft.com/office/officeart/2008/layout/LinedList"/>
    <dgm:cxn modelId="{C34BF4EE-9E74-1C4B-8FA5-149C2466374A}" type="presParOf" srcId="{E5EA5880-8658-B74E-9647-BAD7C7732067}" destId="{4B906737-B071-DA46-8FE1-1DBA38B79B84}" srcOrd="0" destOrd="0" presId="urn:microsoft.com/office/officeart/2008/layout/LinedList"/>
    <dgm:cxn modelId="{17478961-449C-0F43-A936-ADCBB9A2AB1A}" type="presParOf" srcId="{E5EA5880-8658-B74E-9647-BAD7C7732067}" destId="{BC1E4435-6171-6946-8E11-EA821618EE78}" srcOrd="1" destOrd="0" presId="urn:microsoft.com/office/officeart/2008/layout/LinedList"/>
    <dgm:cxn modelId="{41A7647D-57CC-8843-BE64-7FC910261547}" type="presParOf" srcId="{BC1E4435-6171-6946-8E11-EA821618EE78}" destId="{C0E4DC70-D3F4-7C48-B492-028C34C365B4}" srcOrd="0" destOrd="0" presId="urn:microsoft.com/office/officeart/2008/layout/LinedList"/>
    <dgm:cxn modelId="{97C528B9-AC7F-2248-A6D3-5F87B9D2659B}" type="presParOf" srcId="{BC1E4435-6171-6946-8E11-EA821618EE78}" destId="{C2CD1A5C-F978-5447-BC47-F294FE8E8E79}" srcOrd="1" destOrd="0" presId="urn:microsoft.com/office/officeart/2008/layout/LinedList"/>
    <dgm:cxn modelId="{06B0C43A-2EFA-4A4F-85ED-0B70F67ED56E}" type="presParOf" srcId="{C2CD1A5C-F978-5447-BC47-F294FE8E8E79}" destId="{95427E52-27B0-0349-B88D-3E0CFA4DFE78}" srcOrd="0" destOrd="0" presId="urn:microsoft.com/office/officeart/2008/layout/LinedList"/>
    <dgm:cxn modelId="{A7E8CD5E-EEDA-9F41-A521-5B1FDCB4098A}" type="presParOf" srcId="{C2CD1A5C-F978-5447-BC47-F294FE8E8E79}" destId="{94AAC86A-E1A1-0447-A1FC-67160069110A}" srcOrd="1" destOrd="0" presId="urn:microsoft.com/office/officeart/2008/layout/LinedList"/>
    <dgm:cxn modelId="{9F9118B2-0187-CF44-B1E6-9C2BFBF7DB4D}" type="presParOf" srcId="{C2CD1A5C-F978-5447-BC47-F294FE8E8E79}" destId="{51ABBB09-E757-1141-AFCC-000C0108744D}" srcOrd="2" destOrd="0" presId="urn:microsoft.com/office/officeart/2008/layout/LinedList"/>
    <dgm:cxn modelId="{41BCF7C2-266F-0F4D-B61C-BD723C517B9B}" type="presParOf" srcId="{BC1E4435-6171-6946-8E11-EA821618EE78}" destId="{07A46B53-5318-D24B-81C5-6676039F775E}" srcOrd="2" destOrd="0" presId="urn:microsoft.com/office/officeart/2008/layout/LinedList"/>
    <dgm:cxn modelId="{24F35A7A-F162-6343-AE79-C2F36F2731BF}" type="presParOf" srcId="{BC1E4435-6171-6946-8E11-EA821618EE78}" destId="{701F0E08-DEC2-7C42-941B-C58F4E1955C8}" srcOrd="3" destOrd="0" presId="urn:microsoft.com/office/officeart/2008/layout/LinedList"/>
    <dgm:cxn modelId="{6BEB026E-0A84-C44B-8B6A-892D5F70F60A}" type="presParOf" srcId="{46C8FD88-8D48-5347-945C-5442FBDD30E6}" destId="{9C126A95-2948-BB45-B7B1-8341FEFF9AD4}" srcOrd="8" destOrd="0" presId="urn:microsoft.com/office/officeart/2008/layout/LinedList"/>
    <dgm:cxn modelId="{41F410FA-FCBA-1341-9AA4-35F2813547DF}" type="presParOf" srcId="{46C8FD88-8D48-5347-945C-5442FBDD30E6}" destId="{EECE5F3D-B24E-B842-82C9-429CA4A382A8}" srcOrd="9" destOrd="0" presId="urn:microsoft.com/office/officeart/2008/layout/LinedList"/>
    <dgm:cxn modelId="{C699DBFB-4D3B-9E4A-B591-4AB529B7BFBF}" type="presParOf" srcId="{EECE5F3D-B24E-B842-82C9-429CA4A382A8}" destId="{4EE81403-9422-BA4C-8D0D-797C6AC8DB98}" srcOrd="0" destOrd="0" presId="urn:microsoft.com/office/officeart/2008/layout/LinedList"/>
    <dgm:cxn modelId="{1C3AE0CF-918F-2C44-89A2-75A2C5D5CBF5}" type="presParOf" srcId="{EECE5F3D-B24E-B842-82C9-429CA4A382A8}" destId="{B808BE79-DF1B-8543-B458-3C2B9D625B11}" srcOrd="1" destOrd="0" presId="urn:microsoft.com/office/officeart/2008/layout/LinedList"/>
    <dgm:cxn modelId="{E3ED7367-AFA5-E947-8A96-E9BE0DA735D1}" type="presParOf" srcId="{B808BE79-DF1B-8543-B458-3C2B9D625B11}" destId="{0B9EEAC1-AD6B-A24A-A2E3-A8A4BC281E2F}" srcOrd="0" destOrd="0" presId="urn:microsoft.com/office/officeart/2008/layout/LinedList"/>
    <dgm:cxn modelId="{24F347B5-3549-4549-B592-6820E8ED0C50}" type="presParOf" srcId="{B808BE79-DF1B-8543-B458-3C2B9D625B11}" destId="{E5BFB86B-1267-DE48-9CF9-44D0F0D9820D}" srcOrd="1" destOrd="0" presId="urn:microsoft.com/office/officeart/2008/layout/LinedList"/>
    <dgm:cxn modelId="{6DF0549B-70BE-DF4E-857F-F8BEFD6470B2}" type="presParOf" srcId="{E5BFB86B-1267-DE48-9CF9-44D0F0D9820D}" destId="{E1CCD413-EA1E-E44E-BF82-1ED28793622A}" srcOrd="0" destOrd="0" presId="urn:microsoft.com/office/officeart/2008/layout/LinedList"/>
    <dgm:cxn modelId="{6A26AAD1-27DD-FB4A-965A-499C6F6676E5}" type="presParOf" srcId="{E5BFB86B-1267-DE48-9CF9-44D0F0D9820D}" destId="{0BD22F44-3F31-B64A-828D-ED31E935B3C1}" srcOrd="1" destOrd="0" presId="urn:microsoft.com/office/officeart/2008/layout/LinedList"/>
    <dgm:cxn modelId="{B15B1F80-ACA4-DA4E-9228-A999698A6253}" type="presParOf" srcId="{E5BFB86B-1267-DE48-9CF9-44D0F0D9820D}" destId="{60554457-EC08-A840-8294-C0A103BE1D9C}" srcOrd="2" destOrd="0" presId="urn:microsoft.com/office/officeart/2008/layout/LinedList"/>
    <dgm:cxn modelId="{F6FBD66C-57AD-084C-BEF4-22227C66249F}" type="presParOf" srcId="{B808BE79-DF1B-8543-B458-3C2B9D625B11}" destId="{DB5AA791-875C-9641-AB96-1D647274058D}" srcOrd="2" destOrd="0" presId="urn:microsoft.com/office/officeart/2008/layout/LinedList"/>
    <dgm:cxn modelId="{1F9E3EBE-5006-0A47-B44B-46F940BA981D}" type="presParOf" srcId="{B808BE79-DF1B-8543-B458-3C2B9D625B11}" destId="{686505FF-2ED2-B040-A75B-62AF8CBDAFFB}" srcOrd="3" destOrd="0" presId="urn:microsoft.com/office/officeart/2008/layout/LinedList"/>
    <dgm:cxn modelId="{19C3CD48-23EA-C04F-BE7B-861EE04834C2}" type="presParOf" srcId="{46C8FD88-8D48-5347-945C-5442FBDD30E6}" destId="{F98C4985-3E34-2B45-8D66-FAB83D340A25}" srcOrd="10" destOrd="0" presId="urn:microsoft.com/office/officeart/2008/layout/LinedList"/>
    <dgm:cxn modelId="{90C4249E-03B8-684C-837F-DDD6D560C1C8}" type="presParOf" srcId="{46C8FD88-8D48-5347-945C-5442FBDD30E6}" destId="{ACDBAC15-B0A6-ED41-B203-D733F81401C9}" srcOrd="11" destOrd="0" presId="urn:microsoft.com/office/officeart/2008/layout/LinedList"/>
    <dgm:cxn modelId="{C48B5D16-2A82-464C-AD65-7B002C9A9B45}" type="presParOf" srcId="{ACDBAC15-B0A6-ED41-B203-D733F81401C9}" destId="{EA7033A8-5CCD-4645-B6C8-0B0E79F8E29C}" srcOrd="0" destOrd="0" presId="urn:microsoft.com/office/officeart/2008/layout/LinedList"/>
    <dgm:cxn modelId="{BE180D30-34AA-B445-A73F-FFF002B1812D}" type="presParOf" srcId="{ACDBAC15-B0A6-ED41-B203-D733F81401C9}" destId="{025D8D28-D25F-644A-8EB0-286E266AC3FA}" srcOrd="1" destOrd="0" presId="urn:microsoft.com/office/officeart/2008/layout/LinedList"/>
    <dgm:cxn modelId="{B9BBAE5B-73CB-964B-9FDA-6587A9560E90}" type="presParOf" srcId="{025D8D28-D25F-644A-8EB0-286E266AC3FA}" destId="{F0174781-23C5-0E4E-BA2F-D214A0E0030F}" srcOrd="0" destOrd="0" presId="urn:microsoft.com/office/officeart/2008/layout/LinedList"/>
    <dgm:cxn modelId="{15A71B91-3F74-DC4D-87F2-BFBB16F5110A}" type="presParOf" srcId="{025D8D28-D25F-644A-8EB0-286E266AC3FA}" destId="{DAB884AC-50D3-0344-AF07-A9E26C5C4FF6}" srcOrd="1" destOrd="0" presId="urn:microsoft.com/office/officeart/2008/layout/LinedList"/>
    <dgm:cxn modelId="{60FD350C-21C3-EA44-88FD-55EA8BA676A9}" type="presParOf" srcId="{DAB884AC-50D3-0344-AF07-A9E26C5C4FF6}" destId="{D6E204C4-605E-2542-AB1B-CDEB59322CB9}" srcOrd="0" destOrd="0" presId="urn:microsoft.com/office/officeart/2008/layout/LinedList"/>
    <dgm:cxn modelId="{D3EEEF4A-061C-5544-ACB6-4A19E3360D86}" type="presParOf" srcId="{DAB884AC-50D3-0344-AF07-A9E26C5C4FF6}" destId="{F9D31838-4CF0-014A-8E67-AF5838D90818}" srcOrd="1" destOrd="0" presId="urn:microsoft.com/office/officeart/2008/layout/LinedList"/>
    <dgm:cxn modelId="{5A9D522E-7E86-C141-A756-A53F175C6EDD}" type="presParOf" srcId="{DAB884AC-50D3-0344-AF07-A9E26C5C4FF6}" destId="{0E55D8D0-2728-E846-AF5C-3E81428DFFD4}" srcOrd="2" destOrd="0" presId="urn:microsoft.com/office/officeart/2008/layout/LinedList"/>
    <dgm:cxn modelId="{575DAB50-9C99-3B41-A4A0-6045CCF155F8}" type="presParOf" srcId="{025D8D28-D25F-644A-8EB0-286E266AC3FA}" destId="{A3132E8D-61F5-1E40-B2F5-B14504B7D9E6}" srcOrd="2" destOrd="0" presId="urn:microsoft.com/office/officeart/2008/layout/LinedList"/>
    <dgm:cxn modelId="{6A8B7FAC-115E-854C-AD3D-5DB6AA75D341}" type="presParOf" srcId="{025D8D28-D25F-644A-8EB0-286E266AC3FA}" destId="{D6A68919-BA39-E64E-BC2C-CC8F77EDA008}"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0A4682-4338-2241-83A8-FA1A480D370B}" type="doc">
      <dgm:prSet loTypeId="urn:microsoft.com/office/officeart/2008/layout/LinedList" loCatId="" qsTypeId="urn:microsoft.com/office/officeart/2005/8/quickstyle/simple4" qsCatId="simple" csTypeId="urn:microsoft.com/office/officeart/2005/8/colors/accent5_2" csCatId="accent5"/>
      <dgm:spPr/>
      <dgm:t>
        <a:bodyPr/>
        <a:lstStyle/>
        <a:p>
          <a:endParaRPr lang="en-US"/>
        </a:p>
      </dgm:t>
    </dgm:pt>
    <dgm:pt modelId="{A4FF9E6D-346D-FA45-A63B-8DB97BD19B59}">
      <dgm:prSet custT="1"/>
      <dgm:spPr/>
      <dgm:t>
        <a:bodyPr/>
        <a:lstStyle/>
        <a:p>
          <a:pPr rtl="0"/>
          <a:r>
            <a:rPr lang="en-US" sz="2000" dirty="0" smtClean="0"/>
            <a:t>Perspective</a:t>
          </a:r>
          <a:endParaRPr lang="en-US" sz="2000" dirty="0"/>
        </a:p>
      </dgm:t>
    </dgm:pt>
    <dgm:pt modelId="{15C9D9E1-50A0-CA46-B649-4E1A5DE63D8C}" type="parTrans" cxnId="{21B8DEE0-3B19-284C-91F1-E4F48F738801}">
      <dgm:prSet/>
      <dgm:spPr/>
      <dgm:t>
        <a:bodyPr/>
        <a:lstStyle/>
        <a:p>
          <a:endParaRPr lang="en-US" sz="2000"/>
        </a:p>
      </dgm:t>
    </dgm:pt>
    <dgm:pt modelId="{CF48B26F-8932-CD45-8229-418F555F0927}" type="sibTrans" cxnId="{21B8DEE0-3B19-284C-91F1-E4F48F738801}">
      <dgm:prSet/>
      <dgm:spPr/>
      <dgm:t>
        <a:bodyPr/>
        <a:lstStyle/>
        <a:p>
          <a:endParaRPr lang="en-US" sz="2000"/>
        </a:p>
      </dgm:t>
    </dgm:pt>
    <dgm:pt modelId="{9DD0B301-B5E1-2746-865A-EAAA97220747}">
      <dgm:prSet custT="1"/>
      <dgm:spPr/>
      <dgm:t>
        <a:bodyPr/>
        <a:lstStyle/>
        <a:p>
          <a:pPr rtl="0"/>
          <a:r>
            <a:rPr lang="en-US" sz="2000" dirty="0" smtClean="0"/>
            <a:t>Behavioral </a:t>
          </a:r>
          <a:endParaRPr lang="en-US" sz="2000" dirty="0"/>
        </a:p>
      </dgm:t>
    </dgm:pt>
    <dgm:pt modelId="{2227B4C9-CB07-0D46-9F78-E6D60C4FB03B}" type="parTrans" cxnId="{BDD8528A-A062-9C43-8BB0-91E2D31EF286}">
      <dgm:prSet/>
      <dgm:spPr/>
      <dgm:t>
        <a:bodyPr/>
        <a:lstStyle/>
        <a:p>
          <a:endParaRPr lang="en-US" sz="2000"/>
        </a:p>
      </dgm:t>
    </dgm:pt>
    <dgm:pt modelId="{8F685833-2643-644E-BA4A-40E287362838}" type="sibTrans" cxnId="{BDD8528A-A062-9C43-8BB0-91E2D31EF286}">
      <dgm:prSet/>
      <dgm:spPr/>
      <dgm:t>
        <a:bodyPr/>
        <a:lstStyle/>
        <a:p>
          <a:endParaRPr lang="en-US" sz="2000"/>
        </a:p>
      </dgm:t>
    </dgm:pt>
    <dgm:pt modelId="{9421D94D-2233-304D-A825-50C0DB389546}">
      <dgm:prSet custT="1"/>
      <dgm:spPr/>
      <dgm:t>
        <a:bodyPr/>
        <a:lstStyle/>
        <a:p>
          <a:pPr rtl="0"/>
          <a:r>
            <a:rPr lang="en-US" sz="2000" dirty="0" smtClean="0"/>
            <a:t>Theorist</a:t>
          </a:r>
          <a:endParaRPr lang="en-US" sz="2000" dirty="0"/>
        </a:p>
      </dgm:t>
    </dgm:pt>
    <dgm:pt modelId="{9687495B-A75A-BB49-A37D-7FA125C1D7DA}" type="parTrans" cxnId="{339A260C-64CC-CE4E-99F8-C0B73D2A1149}">
      <dgm:prSet/>
      <dgm:spPr/>
      <dgm:t>
        <a:bodyPr/>
        <a:lstStyle/>
        <a:p>
          <a:endParaRPr lang="en-US" sz="2000"/>
        </a:p>
      </dgm:t>
    </dgm:pt>
    <dgm:pt modelId="{925D9E43-1EE2-114F-B2AA-D51F68066E71}" type="sibTrans" cxnId="{339A260C-64CC-CE4E-99F8-C0B73D2A1149}">
      <dgm:prSet/>
      <dgm:spPr/>
      <dgm:t>
        <a:bodyPr/>
        <a:lstStyle/>
        <a:p>
          <a:endParaRPr lang="en-US" sz="2000"/>
        </a:p>
      </dgm:t>
    </dgm:pt>
    <dgm:pt modelId="{E110ABEA-3DBA-3C47-A5D0-729BEDEEB242}">
      <dgm:prSet custT="1"/>
      <dgm:spPr/>
      <dgm:t>
        <a:bodyPr/>
        <a:lstStyle/>
        <a:p>
          <a:pPr rtl="0"/>
          <a:r>
            <a:rPr lang="en-US" sz="2000" smtClean="0"/>
            <a:t>B. F. Skinner</a:t>
          </a:r>
          <a:endParaRPr lang="en-US" sz="2000"/>
        </a:p>
      </dgm:t>
    </dgm:pt>
    <dgm:pt modelId="{A876416C-6D74-F74D-A84F-4CB0C2453C71}" type="parTrans" cxnId="{B387E24D-16AA-974E-9EAE-7C93576C5FED}">
      <dgm:prSet/>
      <dgm:spPr/>
      <dgm:t>
        <a:bodyPr/>
        <a:lstStyle/>
        <a:p>
          <a:endParaRPr lang="en-US" sz="2000"/>
        </a:p>
      </dgm:t>
    </dgm:pt>
    <dgm:pt modelId="{06115379-FDB1-6D40-BE3D-D47E7E2BE45A}" type="sibTrans" cxnId="{B387E24D-16AA-974E-9EAE-7C93576C5FED}">
      <dgm:prSet/>
      <dgm:spPr/>
      <dgm:t>
        <a:bodyPr/>
        <a:lstStyle/>
        <a:p>
          <a:endParaRPr lang="en-US" sz="2000"/>
        </a:p>
      </dgm:t>
    </dgm:pt>
    <dgm:pt modelId="{07C9579A-BC93-764E-91CD-14FA1FE3E6E3}">
      <dgm:prSet custT="1"/>
      <dgm:spPr/>
      <dgm:t>
        <a:bodyPr/>
        <a:lstStyle/>
        <a:p>
          <a:pPr rtl="0"/>
          <a:r>
            <a:rPr lang="en-US" sz="2000" dirty="0" smtClean="0"/>
            <a:t>What develops</a:t>
          </a:r>
          <a:endParaRPr lang="en-US" sz="2000" dirty="0"/>
        </a:p>
      </dgm:t>
    </dgm:pt>
    <dgm:pt modelId="{02A06E16-04D5-5E41-A174-E55560C3D8B1}" type="parTrans" cxnId="{F707EA85-D891-7649-9B71-497A9B66933D}">
      <dgm:prSet/>
      <dgm:spPr/>
      <dgm:t>
        <a:bodyPr/>
        <a:lstStyle/>
        <a:p>
          <a:endParaRPr lang="en-US" sz="2000"/>
        </a:p>
      </dgm:t>
    </dgm:pt>
    <dgm:pt modelId="{18FB054C-14F4-4745-9611-1C4320927684}" type="sibTrans" cxnId="{F707EA85-D891-7649-9B71-497A9B66933D}">
      <dgm:prSet/>
      <dgm:spPr/>
      <dgm:t>
        <a:bodyPr/>
        <a:lstStyle/>
        <a:p>
          <a:endParaRPr lang="en-US" sz="2000"/>
        </a:p>
      </dgm:t>
    </dgm:pt>
    <dgm:pt modelId="{619CDADD-7D25-F649-9251-14D72EB946C0}">
      <dgm:prSet custT="1"/>
      <dgm:spPr/>
      <dgm:t>
        <a:bodyPr/>
        <a:lstStyle/>
        <a:p>
          <a:pPr rtl="0"/>
          <a:r>
            <a:rPr lang="en-US" sz="2000" smtClean="0"/>
            <a:t>Focus on observable behavior and outside environmental stimuli</a:t>
          </a:r>
          <a:endParaRPr lang="en-US" sz="2000"/>
        </a:p>
      </dgm:t>
    </dgm:pt>
    <dgm:pt modelId="{638119CF-2B2C-E448-81E3-F2CE50FF72D8}" type="parTrans" cxnId="{95CE17C8-BE34-2F4B-8C70-3DF940B98E5D}">
      <dgm:prSet/>
      <dgm:spPr/>
      <dgm:t>
        <a:bodyPr/>
        <a:lstStyle/>
        <a:p>
          <a:endParaRPr lang="en-US" sz="2000"/>
        </a:p>
      </dgm:t>
    </dgm:pt>
    <dgm:pt modelId="{3FA797CA-35A9-5749-8A74-71034EE9DC9F}" type="sibTrans" cxnId="{95CE17C8-BE34-2F4B-8C70-3DF940B98E5D}">
      <dgm:prSet/>
      <dgm:spPr/>
      <dgm:t>
        <a:bodyPr/>
        <a:lstStyle/>
        <a:p>
          <a:endParaRPr lang="en-US" sz="2000"/>
        </a:p>
      </dgm:t>
    </dgm:pt>
    <dgm:pt modelId="{AF3BC28E-C2B8-6743-8D9C-F071E6240A91}">
      <dgm:prSet custT="1"/>
      <dgm:spPr/>
      <dgm:t>
        <a:bodyPr/>
        <a:lstStyle/>
        <a:p>
          <a:pPr rtl="0"/>
          <a:r>
            <a:rPr lang="en-US" sz="1900" dirty="0" smtClean="0"/>
            <a:t>How development proceeds</a:t>
          </a:r>
          <a:endParaRPr lang="en-US" sz="1900" dirty="0"/>
        </a:p>
      </dgm:t>
    </dgm:pt>
    <dgm:pt modelId="{DB70B2A5-4152-024E-8C47-DF0BC1E06B34}" type="parTrans" cxnId="{D09FFD8B-AFBE-A44D-BE36-2C9B7173EC10}">
      <dgm:prSet/>
      <dgm:spPr/>
      <dgm:t>
        <a:bodyPr/>
        <a:lstStyle/>
        <a:p>
          <a:endParaRPr lang="en-US" sz="2000"/>
        </a:p>
      </dgm:t>
    </dgm:pt>
    <dgm:pt modelId="{5791E507-7744-C740-87F2-BCB2D102B954}" type="sibTrans" cxnId="{D09FFD8B-AFBE-A44D-BE36-2C9B7173EC10}">
      <dgm:prSet/>
      <dgm:spPr/>
      <dgm:t>
        <a:bodyPr/>
        <a:lstStyle/>
        <a:p>
          <a:endParaRPr lang="en-US" sz="2000"/>
        </a:p>
      </dgm:t>
    </dgm:pt>
    <dgm:pt modelId="{F80CBDE3-CEBA-DE4A-B5DD-78166496DB4C}">
      <dgm:prSet custT="1"/>
      <dgm:spPr/>
      <dgm:t>
        <a:bodyPr/>
        <a:lstStyle/>
        <a:p>
          <a:pPr rtl="0"/>
          <a:r>
            <a:rPr lang="en-US" sz="2000" smtClean="0"/>
            <a:t>Voluntary response is strengthened or weakened by association with negative or positive consequences</a:t>
          </a:r>
          <a:endParaRPr lang="en-US" sz="2000"/>
        </a:p>
      </dgm:t>
    </dgm:pt>
    <dgm:pt modelId="{7320AC5B-BEAD-2A41-B85B-95CAE390025C}" type="parTrans" cxnId="{E5362CF9-274B-6443-AF00-F86B6A7CEC8F}">
      <dgm:prSet/>
      <dgm:spPr/>
      <dgm:t>
        <a:bodyPr/>
        <a:lstStyle/>
        <a:p>
          <a:endParaRPr lang="en-US" sz="2000"/>
        </a:p>
      </dgm:t>
    </dgm:pt>
    <dgm:pt modelId="{0D7A26EA-8CB1-3747-BCC0-6079E450026D}" type="sibTrans" cxnId="{E5362CF9-274B-6443-AF00-F86B6A7CEC8F}">
      <dgm:prSet/>
      <dgm:spPr/>
      <dgm:t>
        <a:bodyPr/>
        <a:lstStyle/>
        <a:p>
          <a:endParaRPr lang="en-US" sz="2000"/>
        </a:p>
      </dgm:t>
    </dgm:pt>
    <dgm:pt modelId="{26496BA6-7818-1D46-B606-2574F255A1A9}">
      <dgm:prSet custT="1"/>
      <dgm:spPr/>
      <dgm:t>
        <a:bodyPr/>
        <a:lstStyle/>
        <a:p>
          <a:pPr rtl="0"/>
          <a:r>
            <a:rPr lang="en-US" sz="2000" dirty="0" smtClean="0"/>
            <a:t>Principles</a:t>
          </a:r>
          <a:endParaRPr lang="en-US" sz="2000" dirty="0"/>
        </a:p>
      </dgm:t>
    </dgm:pt>
    <dgm:pt modelId="{E2EBB79F-7485-AC43-B3AD-DDE1C4151BE0}" type="parTrans" cxnId="{F79E2965-35F8-AB47-843D-762AD834E8B7}">
      <dgm:prSet/>
      <dgm:spPr/>
      <dgm:t>
        <a:bodyPr/>
        <a:lstStyle/>
        <a:p>
          <a:endParaRPr lang="en-US" sz="2000"/>
        </a:p>
      </dgm:t>
    </dgm:pt>
    <dgm:pt modelId="{4C9D56EB-337A-2443-A82F-34A053D18D6A}" type="sibTrans" cxnId="{F79E2965-35F8-AB47-843D-762AD834E8B7}">
      <dgm:prSet/>
      <dgm:spPr/>
      <dgm:t>
        <a:bodyPr/>
        <a:lstStyle/>
        <a:p>
          <a:endParaRPr lang="en-US" sz="2000"/>
        </a:p>
      </dgm:t>
    </dgm:pt>
    <dgm:pt modelId="{556948E1-A529-1241-9A8D-834CE2E4FFAF}">
      <dgm:prSet custT="1"/>
      <dgm:spPr/>
      <dgm:t>
        <a:bodyPr/>
        <a:lstStyle/>
        <a:p>
          <a:pPr rtl="0"/>
          <a:r>
            <a:rPr lang="en-US" sz="2000" smtClean="0"/>
            <a:t>Operant conditioning</a:t>
          </a:r>
          <a:endParaRPr lang="en-US" sz="2000"/>
        </a:p>
      </dgm:t>
    </dgm:pt>
    <dgm:pt modelId="{9CB943E1-8D62-2149-AFFD-819A89752E78}" type="parTrans" cxnId="{978177F5-AC2E-1746-A12A-000C8FF2C256}">
      <dgm:prSet/>
      <dgm:spPr/>
      <dgm:t>
        <a:bodyPr/>
        <a:lstStyle/>
        <a:p>
          <a:endParaRPr lang="en-US" sz="2000"/>
        </a:p>
      </dgm:t>
    </dgm:pt>
    <dgm:pt modelId="{9C9CDD02-07AE-7140-A764-ED5D614CE712}" type="sibTrans" cxnId="{978177F5-AC2E-1746-A12A-000C8FF2C256}">
      <dgm:prSet/>
      <dgm:spPr/>
      <dgm:t>
        <a:bodyPr/>
        <a:lstStyle/>
        <a:p>
          <a:endParaRPr lang="en-US" sz="2000"/>
        </a:p>
      </dgm:t>
    </dgm:pt>
    <dgm:pt modelId="{0282983C-45ED-7A42-881A-6EF19AF7CA13}">
      <dgm:prSet custT="1"/>
      <dgm:spPr/>
      <dgm:t>
        <a:bodyPr/>
        <a:lstStyle/>
        <a:p>
          <a:pPr rtl="0"/>
          <a:r>
            <a:rPr lang="en-US" sz="2000" dirty="0" smtClean="0"/>
            <a:t>Other key terms</a:t>
          </a:r>
          <a:endParaRPr lang="en-US" sz="2000" dirty="0"/>
        </a:p>
      </dgm:t>
    </dgm:pt>
    <dgm:pt modelId="{7F1B50AF-AF6B-DC4B-A3CF-2F29EC14C810}" type="parTrans" cxnId="{C8312917-D849-FF46-A9FF-9462D3008FEE}">
      <dgm:prSet/>
      <dgm:spPr/>
      <dgm:t>
        <a:bodyPr/>
        <a:lstStyle/>
        <a:p>
          <a:endParaRPr lang="en-US" sz="2000"/>
        </a:p>
      </dgm:t>
    </dgm:pt>
    <dgm:pt modelId="{933DF499-E389-F045-9520-8E6F3BA3C1E1}" type="sibTrans" cxnId="{C8312917-D849-FF46-A9FF-9462D3008FEE}">
      <dgm:prSet/>
      <dgm:spPr/>
      <dgm:t>
        <a:bodyPr/>
        <a:lstStyle/>
        <a:p>
          <a:endParaRPr lang="en-US" sz="2000"/>
        </a:p>
      </dgm:t>
    </dgm:pt>
    <dgm:pt modelId="{53A40DE1-FBBB-0A44-BABB-7BEC4F16359E}">
      <dgm:prSet custT="1"/>
      <dgm:spPr/>
      <dgm:t>
        <a:bodyPr/>
        <a:lstStyle/>
        <a:p>
          <a:pPr rtl="0"/>
          <a:r>
            <a:rPr lang="en-US" sz="2000" smtClean="0"/>
            <a:t>Deliberate actions on environment; behavior modification; reinforcement; punishment; extinguished behavior</a:t>
          </a:r>
          <a:endParaRPr lang="en-US" sz="2000"/>
        </a:p>
      </dgm:t>
    </dgm:pt>
    <dgm:pt modelId="{D8E8FFBF-1194-9348-A392-AE87E663B485}" type="parTrans" cxnId="{B4CDB932-EE58-4E46-B803-D8CE505ED6AC}">
      <dgm:prSet/>
      <dgm:spPr/>
      <dgm:t>
        <a:bodyPr/>
        <a:lstStyle/>
        <a:p>
          <a:endParaRPr lang="en-US" sz="2000"/>
        </a:p>
      </dgm:t>
    </dgm:pt>
    <dgm:pt modelId="{9D67665B-28AA-AC44-9621-9523995E6832}" type="sibTrans" cxnId="{B4CDB932-EE58-4E46-B803-D8CE505ED6AC}">
      <dgm:prSet/>
      <dgm:spPr/>
      <dgm:t>
        <a:bodyPr/>
        <a:lstStyle/>
        <a:p>
          <a:endParaRPr lang="en-US" sz="2000"/>
        </a:p>
      </dgm:t>
    </dgm:pt>
    <dgm:pt modelId="{729FC5E7-9A9E-0346-94A8-F5792BEB0ABD}" type="pres">
      <dgm:prSet presAssocID="{600A4682-4338-2241-83A8-FA1A480D370B}" presName="vert0" presStyleCnt="0">
        <dgm:presLayoutVars>
          <dgm:dir/>
          <dgm:animOne val="branch"/>
          <dgm:animLvl val="lvl"/>
        </dgm:presLayoutVars>
      </dgm:prSet>
      <dgm:spPr/>
      <dgm:t>
        <a:bodyPr/>
        <a:lstStyle/>
        <a:p>
          <a:endParaRPr lang="en-US"/>
        </a:p>
      </dgm:t>
    </dgm:pt>
    <dgm:pt modelId="{CA794CB5-DEA6-3B48-A1D5-8B685D31B100}" type="pres">
      <dgm:prSet presAssocID="{A4FF9E6D-346D-FA45-A63B-8DB97BD19B59}" presName="thickLine" presStyleLbl="alignNode1" presStyleIdx="0" presStyleCnt="6"/>
      <dgm:spPr/>
    </dgm:pt>
    <dgm:pt modelId="{F7453C67-16FE-254D-82E2-BF34281E67E6}" type="pres">
      <dgm:prSet presAssocID="{A4FF9E6D-346D-FA45-A63B-8DB97BD19B59}" presName="horz1" presStyleCnt="0"/>
      <dgm:spPr/>
    </dgm:pt>
    <dgm:pt modelId="{25099B70-E315-6A42-9509-539BD06ABAD4}" type="pres">
      <dgm:prSet presAssocID="{A4FF9E6D-346D-FA45-A63B-8DB97BD19B59}" presName="tx1" presStyleLbl="revTx" presStyleIdx="0" presStyleCnt="12"/>
      <dgm:spPr/>
      <dgm:t>
        <a:bodyPr/>
        <a:lstStyle/>
        <a:p>
          <a:endParaRPr lang="en-US"/>
        </a:p>
      </dgm:t>
    </dgm:pt>
    <dgm:pt modelId="{52F8E0EA-4D48-0F4C-B77C-CD3CB110847C}" type="pres">
      <dgm:prSet presAssocID="{A4FF9E6D-346D-FA45-A63B-8DB97BD19B59}" presName="vert1" presStyleCnt="0"/>
      <dgm:spPr/>
    </dgm:pt>
    <dgm:pt modelId="{E17157B2-A287-E04F-8BB3-BEB5E34FDB58}" type="pres">
      <dgm:prSet presAssocID="{9DD0B301-B5E1-2746-865A-EAAA97220747}" presName="vertSpace2a" presStyleCnt="0"/>
      <dgm:spPr/>
    </dgm:pt>
    <dgm:pt modelId="{4EA94DCC-8092-F94F-A190-58E0F795D8C5}" type="pres">
      <dgm:prSet presAssocID="{9DD0B301-B5E1-2746-865A-EAAA97220747}" presName="horz2" presStyleCnt="0"/>
      <dgm:spPr/>
    </dgm:pt>
    <dgm:pt modelId="{F533554E-8476-3943-A96A-414906B3A09A}" type="pres">
      <dgm:prSet presAssocID="{9DD0B301-B5E1-2746-865A-EAAA97220747}" presName="horzSpace2" presStyleCnt="0"/>
      <dgm:spPr/>
    </dgm:pt>
    <dgm:pt modelId="{6AC5FB57-49E7-FA46-9800-A55B7AC338A6}" type="pres">
      <dgm:prSet presAssocID="{9DD0B301-B5E1-2746-865A-EAAA97220747}" presName="tx2" presStyleLbl="revTx" presStyleIdx="1" presStyleCnt="12"/>
      <dgm:spPr/>
      <dgm:t>
        <a:bodyPr/>
        <a:lstStyle/>
        <a:p>
          <a:endParaRPr lang="en-US"/>
        </a:p>
      </dgm:t>
    </dgm:pt>
    <dgm:pt modelId="{84ABA230-8A34-B24C-88D7-7E7AA88228F8}" type="pres">
      <dgm:prSet presAssocID="{9DD0B301-B5E1-2746-865A-EAAA97220747}" presName="vert2" presStyleCnt="0"/>
      <dgm:spPr/>
    </dgm:pt>
    <dgm:pt modelId="{85DE38D7-2977-D34B-AE72-E5E11BBD09CA}" type="pres">
      <dgm:prSet presAssocID="{9DD0B301-B5E1-2746-865A-EAAA97220747}" presName="thinLine2b" presStyleLbl="callout" presStyleIdx="0" presStyleCnt="6"/>
      <dgm:spPr/>
    </dgm:pt>
    <dgm:pt modelId="{E5E017B2-C2B5-164A-A426-C9B35740FCA1}" type="pres">
      <dgm:prSet presAssocID="{9DD0B301-B5E1-2746-865A-EAAA97220747}" presName="vertSpace2b" presStyleCnt="0"/>
      <dgm:spPr/>
    </dgm:pt>
    <dgm:pt modelId="{F600C21C-E5CF-474A-8132-1381F1A73D19}" type="pres">
      <dgm:prSet presAssocID="{9421D94D-2233-304D-A825-50C0DB389546}" presName="thickLine" presStyleLbl="alignNode1" presStyleIdx="1" presStyleCnt="6"/>
      <dgm:spPr/>
    </dgm:pt>
    <dgm:pt modelId="{813EF09A-DE39-6940-B476-5374AAA9424B}" type="pres">
      <dgm:prSet presAssocID="{9421D94D-2233-304D-A825-50C0DB389546}" presName="horz1" presStyleCnt="0"/>
      <dgm:spPr/>
    </dgm:pt>
    <dgm:pt modelId="{D3B2B86D-2A8B-7A48-B86E-E516875B5CC5}" type="pres">
      <dgm:prSet presAssocID="{9421D94D-2233-304D-A825-50C0DB389546}" presName="tx1" presStyleLbl="revTx" presStyleIdx="2" presStyleCnt="12"/>
      <dgm:spPr/>
      <dgm:t>
        <a:bodyPr/>
        <a:lstStyle/>
        <a:p>
          <a:endParaRPr lang="en-US"/>
        </a:p>
      </dgm:t>
    </dgm:pt>
    <dgm:pt modelId="{14D9D7FD-3EED-C942-86BC-E6B90DFBAA9C}" type="pres">
      <dgm:prSet presAssocID="{9421D94D-2233-304D-A825-50C0DB389546}" presName="vert1" presStyleCnt="0"/>
      <dgm:spPr/>
    </dgm:pt>
    <dgm:pt modelId="{5DF68071-36E7-6F45-B646-6C08ED196770}" type="pres">
      <dgm:prSet presAssocID="{E110ABEA-3DBA-3C47-A5D0-729BEDEEB242}" presName="vertSpace2a" presStyleCnt="0"/>
      <dgm:spPr/>
    </dgm:pt>
    <dgm:pt modelId="{69E4E05E-80B0-1C45-81B6-90B690DC074F}" type="pres">
      <dgm:prSet presAssocID="{E110ABEA-3DBA-3C47-A5D0-729BEDEEB242}" presName="horz2" presStyleCnt="0"/>
      <dgm:spPr/>
    </dgm:pt>
    <dgm:pt modelId="{69E4E39D-AE98-AE44-97F7-31C6B5BEA48C}" type="pres">
      <dgm:prSet presAssocID="{E110ABEA-3DBA-3C47-A5D0-729BEDEEB242}" presName="horzSpace2" presStyleCnt="0"/>
      <dgm:spPr/>
    </dgm:pt>
    <dgm:pt modelId="{75B178F3-8625-774B-BAD6-603016F9B7CC}" type="pres">
      <dgm:prSet presAssocID="{E110ABEA-3DBA-3C47-A5D0-729BEDEEB242}" presName="tx2" presStyleLbl="revTx" presStyleIdx="3" presStyleCnt="12"/>
      <dgm:spPr/>
      <dgm:t>
        <a:bodyPr/>
        <a:lstStyle/>
        <a:p>
          <a:endParaRPr lang="en-US"/>
        </a:p>
      </dgm:t>
    </dgm:pt>
    <dgm:pt modelId="{FDD8CE0E-5819-BC4F-97DE-D19E5C22CCB7}" type="pres">
      <dgm:prSet presAssocID="{E110ABEA-3DBA-3C47-A5D0-729BEDEEB242}" presName="vert2" presStyleCnt="0"/>
      <dgm:spPr/>
    </dgm:pt>
    <dgm:pt modelId="{7DC98361-1455-644E-8035-C246B0E5785D}" type="pres">
      <dgm:prSet presAssocID="{E110ABEA-3DBA-3C47-A5D0-729BEDEEB242}" presName="thinLine2b" presStyleLbl="callout" presStyleIdx="1" presStyleCnt="6"/>
      <dgm:spPr/>
    </dgm:pt>
    <dgm:pt modelId="{53CC6307-9FD2-DE4C-A1DD-ED51A2C74337}" type="pres">
      <dgm:prSet presAssocID="{E110ABEA-3DBA-3C47-A5D0-729BEDEEB242}" presName="vertSpace2b" presStyleCnt="0"/>
      <dgm:spPr/>
    </dgm:pt>
    <dgm:pt modelId="{2C9FEF56-A370-A84C-8D32-0D8B20ABAAD5}" type="pres">
      <dgm:prSet presAssocID="{07C9579A-BC93-764E-91CD-14FA1FE3E6E3}" presName="thickLine" presStyleLbl="alignNode1" presStyleIdx="2" presStyleCnt="6"/>
      <dgm:spPr/>
    </dgm:pt>
    <dgm:pt modelId="{29140DBE-AC44-DD4D-86D1-484AEB41726D}" type="pres">
      <dgm:prSet presAssocID="{07C9579A-BC93-764E-91CD-14FA1FE3E6E3}" presName="horz1" presStyleCnt="0"/>
      <dgm:spPr/>
    </dgm:pt>
    <dgm:pt modelId="{51A74A3F-9818-E140-97D1-FB430043818D}" type="pres">
      <dgm:prSet presAssocID="{07C9579A-BC93-764E-91CD-14FA1FE3E6E3}" presName="tx1" presStyleLbl="revTx" presStyleIdx="4" presStyleCnt="12"/>
      <dgm:spPr/>
      <dgm:t>
        <a:bodyPr/>
        <a:lstStyle/>
        <a:p>
          <a:endParaRPr lang="en-US"/>
        </a:p>
      </dgm:t>
    </dgm:pt>
    <dgm:pt modelId="{373E1976-585B-DD4A-966B-E572347CC7D8}" type="pres">
      <dgm:prSet presAssocID="{07C9579A-BC93-764E-91CD-14FA1FE3E6E3}" presName="vert1" presStyleCnt="0"/>
      <dgm:spPr/>
    </dgm:pt>
    <dgm:pt modelId="{4FD1896F-E3D2-4043-8B7D-8BAAD8540FA9}" type="pres">
      <dgm:prSet presAssocID="{619CDADD-7D25-F649-9251-14D72EB946C0}" presName="vertSpace2a" presStyleCnt="0"/>
      <dgm:spPr/>
    </dgm:pt>
    <dgm:pt modelId="{B8C0D23D-A282-734D-9A27-1B384CBC6C2B}" type="pres">
      <dgm:prSet presAssocID="{619CDADD-7D25-F649-9251-14D72EB946C0}" presName="horz2" presStyleCnt="0"/>
      <dgm:spPr/>
    </dgm:pt>
    <dgm:pt modelId="{44CF47A6-959A-FC4C-9E3F-44C3F4779DE4}" type="pres">
      <dgm:prSet presAssocID="{619CDADD-7D25-F649-9251-14D72EB946C0}" presName="horzSpace2" presStyleCnt="0"/>
      <dgm:spPr/>
    </dgm:pt>
    <dgm:pt modelId="{4673109A-DCF8-AC45-8021-7EA36214C4B2}" type="pres">
      <dgm:prSet presAssocID="{619CDADD-7D25-F649-9251-14D72EB946C0}" presName="tx2" presStyleLbl="revTx" presStyleIdx="5" presStyleCnt="12"/>
      <dgm:spPr/>
      <dgm:t>
        <a:bodyPr/>
        <a:lstStyle/>
        <a:p>
          <a:endParaRPr lang="en-US"/>
        </a:p>
      </dgm:t>
    </dgm:pt>
    <dgm:pt modelId="{1F2117A5-38D0-FA40-A469-E46AE44356B7}" type="pres">
      <dgm:prSet presAssocID="{619CDADD-7D25-F649-9251-14D72EB946C0}" presName="vert2" presStyleCnt="0"/>
      <dgm:spPr/>
    </dgm:pt>
    <dgm:pt modelId="{20050B50-BBC3-6949-BD22-4D2E36F68006}" type="pres">
      <dgm:prSet presAssocID="{619CDADD-7D25-F649-9251-14D72EB946C0}" presName="thinLine2b" presStyleLbl="callout" presStyleIdx="2" presStyleCnt="6"/>
      <dgm:spPr/>
    </dgm:pt>
    <dgm:pt modelId="{32E3570B-3876-5A40-8E84-6C6225694936}" type="pres">
      <dgm:prSet presAssocID="{619CDADD-7D25-F649-9251-14D72EB946C0}" presName="vertSpace2b" presStyleCnt="0"/>
      <dgm:spPr/>
    </dgm:pt>
    <dgm:pt modelId="{207416B7-35A0-4841-BE38-2E345C873951}" type="pres">
      <dgm:prSet presAssocID="{AF3BC28E-C2B8-6743-8D9C-F071E6240A91}" presName="thickLine" presStyleLbl="alignNode1" presStyleIdx="3" presStyleCnt="6"/>
      <dgm:spPr/>
    </dgm:pt>
    <dgm:pt modelId="{81D7DD3C-919E-D648-91B8-C21351305F0E}" type="pres">
      <dgm:prSet presAssocID="{AF3BC28E-C2B8-6743-8D9C-F071E6240A91}" presName="horz1" presStyleCnt="0"/>
      <dgm:spPr/>
    </dgm:pt>
    <dgm:pt modelId="{B4ABF074-3E33-8E42-8D77-587CD906AC51}" type="pres">
      <dgm:prSet presAssocID="{AF3BC28E-C2B8-6743-8D9C-F071E6240A91}" presName="tx1" presStyleLbl="revTx" presStyleIdx="6" presStyleCnt="12"/>
      <dgm:spPr/>
      <dgm:t>
        <a:bodyPr/>
        <a:lstStyle/>
        <a:p>
          <a:endParaRPr lang="en-US"/>
        </a:p>
      </dgm:t>
    </dgm:pt>
    <dgm:pt modelId="{472AF094-D226-3D49-81BF-A2B55CE3777E}" type="pres">
      <dgm:prSet presAssocID="{AF3BC28E-C2B8-6743-8D9C-F071E6240A91}" presName="vert1" presStyleCnt="0"/>
      <dgm:spPr/>
    </dgm:pt>
    <dgm:pt modelId="{49C40A21-0283-B147-A1BE-32BDD677274A}" type="pres">
      <dgm:prSet presAssocID="{F80CBDE3-CEBA-DE4A-B5DD-78166496DB4C}" presName="vertSpace2a" presStyleCnt="0"/>
      <dgm:spPr/>
    </dgm:pt>
    <dgm:pt modelId="{A0A8992B-62E4-0C41-97D8-70AE5A03F0D8}" type="pres">
      <dgm:prSet presAssocID="{F80CBDE3-CEBA-DE4A-B5DD-78166496DB4C}" presName="horz2" presStyleCnt="0"/>
      <dgm:spPr/>
    </dgm:pt>
    <dgm:pt modelId="{DC647085-4C69-4E49-B844-A64A4F101F76}" type="pres">
      <dgm:prSet presAssocID="{F80CBDE3-CEBA-DE4A-B5DD-78166496DB4C}" presName="horzSpace2" presStyleCnt="0"/>
      <dgm:spPr/>
    </dgm:pt>
    <dgm:pt modelId="{0F790DDB-0D25-B348-A5AB-3BF19158E783}" type="pres">
      <dgm:prSet presAssocID="{F80CBDE3-CEBA-DE4A-B5DD-78166496DB4C}" presName="tx2" presStyleLbl="revTx" presStyleIdx="7" presStyleCnt="12"/>
      <dgm:spPr/>
      <dgm:t>
        <a:bodyPr/>
        <a:lstStyle/>
        <a:p>
          <a:endParaRPr lang="en-US"/>
        </a:p>
      </dgm:t>
    </dgm:pt>
    <dgm:pt modelId="{06A27A06-64CE-5248-B47C-EC26EEBC23F5}" type="pres">
      <dgm:prSet presAssocID="{F80CBDE3-CEBA-DE4A-B5DD-78166496DB4C}" presName="vert2" presStyleCnt="0"/>
      <dgm:spPr/>
    </dgm:pt>
    <dgm:pt modelId="{61A1100D-6330-C14C-ABDF-07E29A075E38}" type="pres">
      <dgm:prSet presAssocID="{F80CBDE3-CEBA-DE4A-B5DD-78166496DB4C}" presName="thinLine2b" presStyleLbl="callout" presStyleIdx="3" presStyleCnt="6"/>
      <dgm:spPr/>
    </dgm:pt>
    <dgm:pt modelId="{2A1B8454-720A-2041-AC8B-50FD73BB3EAD}" type="pres">
      <dgm:prSet presAssocID="{F80CBDE3-CEBA-DE4A-B5DD-78166496DB4C}" presName="vertSpace2b" presStyleCnt="0"/>
      <dgm:spPr/>
    </dgm:pt>
    <dgm:pt modelId="{61FCC927-55EE-384C-B473-E75CCB7A2354}" type="pres">
      <dgm:prSet presAssocID="{26496BA6-7818-1D46-B606-2574F255A1A9}" presName="thickLine" presStyleLbl="alignNode1" presStyleIdx="4" presStyleCnt="6"/>
      <dgm:spPr/>
    </dgm:pt>
    <dgm:pt modelId="{ED58839F-E48F-4044-93D8-9E61AC0809F0}" type="pres">
      <dgm:prSet presAssocID="{26496BA6-7818-1D46-B606-2574F255A1A9}" presName="horz1" presStyleCnt="0"/>
      <dgm:spPr/>
    </dgm:pt>
    <dgm:pt modelId="{797B2591-013D-AA4F-92D6-5498574E7729}" type="pres">
      <dgm:prSet presAssocID="{26496BA6-7818-1D46-B606-2574F255A1A9}" presName="tx1" presStyleLbl="revTx" presStyleIdx="8" presStyleCnt="12"/>
      <dgm:spPr/>
      <dgm:t>
        <a:bodyPr/>
        <a:lstStyle/>
        <a:p>
          <a:endParaRPr lang="en-US"/>
        </a:p>
      </dgm:t>
    </dgm:pt>
    <dgm:pt modelId="{4B08FE7E-C517-1F4B-8AA0-16E35C445419}" type="pres">
      <dgm:prSet presAssocID="{26496BA6-7818-1D46-B606-2574F255A1A9}" presName="vert1" presStyleCnt="0"/>
      <dgm:spPr/>
    </dgm:pt>
    <dgm:pt modelId="{3000CA60-70AF-2948-8EA1-6BB4FAC150A1}" type="pres">
      <dgm:prSet presAssocID="{556948E1-A529-1241-9A8D-834CE2E4FFAF}" presName="vertSpace2a" presStyleCnt="0"/>
      <dgm:spPr/>
    </dgm:pt>
    <dgm:pt modelId="{5909C42E-B135-F240-9E82-ACA0D195FDC5}" type="pres">
      <dgm:prSet presAssocID="{556948E1-A529-1241-9A8D-834CE2E4FFAF}" presName="horz2" presStyleCnt="0"/>
      <dgm:spPr/>
    </dgm:pt>
    <dgm:pt modelId="{2C22404A-5C6D-EC4F-8293-361EAAA65273}" type="pres">
      <dgm:prSet presAssocID="{556948E1-A529-1241-9A8D-834CE2E4FFAF}" presName="horzSpace2" presStyleCnt="0"/>
      <dgm:spPr/>
    </dgm:pt>
    <dgm:pt modelId="{1F41C4F8-E0DB-464D-BAA2-DD25D55C8414}" type="pres">
      <dgm:prSet presAssocID="{556948E1-A529-1241-9A8D-834CE2E4FFAF}" presName="tx2" presStyleLbl="revTx" presStyleIdx="9" presStyleCnt="12"/>
      <dgm:spPr/>
      <dgm:t>
        <a:bodyPr/>
        <a:lstStyle/>
        <a:p>
          <a:endParaRPr lang="en-US"/>
        </a:p>
      </dgm:t>
    </dgm:pt>
    <dgm:pt modelId="{D0E6CCEC-CF07-B642-A7EC-B65BF5C2F174}" type="pres">
      <dgm:prSet presAssocID="{556948E1-A529-1241-9A8D-834CE2E4FFAF}" presName="vert2" presStyleCnt="0"/>
      <dgm:spPr/>
    </dgm:pt>
    <dgm:pt modelId="{CF0CF8AC-572B-204F-9323-A98D8EC3060D}" type="pres">
      <dgm:prSet presAssocID="{556948E1-A529-1241-9A8D-834CE2E4FFAF}" presName="thinLine2b" presStyleLbl="callout" presStyleIdx="4" presStyleCnt="6"/>
      <dgm:spPr/>
    </dgm:pt>
    <dgm:pt modelId="{D3CF8BFA-7AEB-464B-B91B-69C83E12A075}" type="pres">
      <dgm:prSet presAssocID="{556948E1-A529-1241-9A8D-834CE2E4FFAF}" presName="vertSpace2b" presStyleCnt="0"/>
      <dgm:spPr/>
    </dgm:pt>
    <dgm:pt modelId="{33166D74-F066-5E4D-94F2-EA797B3D4BD1}" type="pres">
      <dgm:prSet presAssocID="{0282983C-45ED-7A42-881A-6EF19AF7CA13}" presName="thickLine" presStyleLbl="alignNode1" presStyleIdx="5" presStyleCnt="6"/>
      <dgm:spPr/>
    </dgm:pt>
    <dgm:pt modelId="{AB8335C8-C2E5-9C44-B4E2-2284F26D435F}" type="pres">
      <dgm:prSet presAssocID="{0282983C-45ED-7A42-881A-6EF19AF7CA13}" presName="horz1" presStyleCnt="0"/>
      <dgm:spPr/>
    </dgm:pt>
    <dgm:pt modelId="{7E3F2254-9ECB-0747-96FC-97447557E7F7}" type="pres">
      <dgm:prSet presAssocID="{0282983C-45ED-7A42-881A-6EF19AF7CA13}" presName="tx1" presStyleLbl="revTx" presStyleIdx="10" presStyleCnt="12"/>
      <dgm:spPr/>
      <dgm:t>
        <a:bodyPr/>
        <a:lstStyle/>
        <a:p>
          <a:endParaRPr lang="en-US"/>
        </a:p>
      </dgm:t>
    </dgm:pt>
    <dgm:pt modelId="{DD212082-4BE2-FB40-9826-13EFD2CFF3B7}" type="pres">
      <dgm:prSet presAssocID="{0282983C-45ED-7A42-881A-6EF19AF7CA13}" presName="vert1" presStyleCnt="0"/>
      <dgm:spPr/>
    </dgm:pt>
    <dgm:pt modelId="{20EF7719-61A5-E343-99C7-1F69478E917D}" type="pres">
      <dgm:prSet presAssocID="{53A40DE1-FBBB-0A44-BABB-7BEC4F16359E}" presName="vertSpace2a" presStyleCnt="0"/>
      <dgm:spPr/>
    </dgm:pt>
    <dgm:pt modelId="{707BF88C-A9DF-2B4C-A3F8-241A2144D232}" type="pres">
      <dgm:prSet presAssocID="{53A40DE1-FBBB-0A44-BABB-7BEC4F16359E}" presName="horz2" presStyleCnt="0"/>
      <dgm:spPr/>
    </dgm:pt>
    <dgm:pt modelId="{2D0C7588-4B5F-ED4D-8065-F1B370716B7E}" type="pres">
      <dgm:prSet presAssocID="{53A40DE1-FBBB-0A44-BABB-7BEC4F16359E}" presName="horzSpace2" presStyleCnt="0"/>
      <dgm:spPr/>
    </dgm:pt>
    <dgm:pt modelId="{AD1911F4-E452-2541-AA76-9B74B868B13D}" type="pres">
      <dgm:prSet presAssocID="{53A40DE1-FBBB-0A44-BABB-7BEC4F16359E}" presName="tx2" presStyleLbl="revTx" presStyleIdx="11" presStyleCnt="12"/>
      <dgm:spPr/>
      <dgm:t>
        <a:bodyPr/>
        <a:lstStyle/>
        <a:p>
          <a:endParaRPr lang="en-US"/>
        </a:p>
      </dgm:t>
    </dgm:pt>
    <dgm:pt modelId="{AD4DF773-D7CE-4341-9872-0E5022D87C48}" type="pres">
      <dgm:prSet presAssocID="{53A40DE1-FBBB-0A44-BABB-7BEC4F16359E}" presName="vert2" presStyleCnt="0"/>
      <dgm:spPr/>
    </dgm:pt>
    <dgm:pt modelId="{5F33C54A-ED7E-B849-BA15-0E17727C3DA2}" type="pres">
      <dgm:prSet presAssocID="{53A40DE1-FBBB-0A44-BABB-7BEC4F16359E}" presName="thinLine2b" presStyleLbl="callout" presStyleIdx="5" presStyleCnt="6"/>
      <dgm:spPr/>
    </dgm:pt>
    <dgm:pt modelId="{BECB4940-9337-7942-B4C4-C47805830DAB}" type="pres">
      <dgm:prSet presAssocID="{53A40DE1-FBBB-0A44-BABB-7BEC4F16359E}" presName="vertSpace2b" presStyleCnt="0"/>
      <dgm:spPr/>
    </dgm:pt>
  </dgm:ptLst>
  <dgm:cxnLst>
    <dgm:cxn modelId="{91B1398B-C45C-9D4E-A33B-04EFE2932B11}" type="presOf" srcId="{619CDADD-7D25-F649-9251-14D72EB946C0}" destId="{4673109A-DCF8-AC45-8021-7EA36214C4B2}" srcOrd="0" destOrd="0" presId="urn:microsoft.com/office/officeart/2008/layout/LinedList"/>
    <dgm:cxn modelId="{D783C55A-38FC-F74C-8295-195F92857D85}" type="presOf" srcId="{0282983C-45ED-7A42-881A-6EF19AF7CA13}" destId="{7E3F2254-9ECB-0747-96FC-97447557E7F7}" srcOrd="0" destOrd="0" presId="urn:microsoft.com/office/officeart/2008/layout/LinedList"/>
    <dgm:cxn modelId="{B4CDB932-EE58-4E46-B803-D8CE505ED6AC}" srcId="{0282983C-45ED-7A42-881A-6EF19AF7CA13}" destId="{53A40DE1-FBBB-0A44-BABB-7BEC4F16359E}" srcOrd="0" destOrd="0" parTransId="{D8E8FFBF-1194-9348-A392-AE87E663B485}" sibTransId="{9D67665B-28AA-AC44-9621-9523995E6832}"/>
    <dgm:cxn modelId="{D576509B-0263-A24C-9E56-3B8AD9AD3009}" type="presOf" srcId="{07C9579A-BC93-764E-91CD-14FA1FE3E6E3}" destId="{51A74A3F-9818-E140-97D1-FB430043818D}" srcOrd="0" destOrd="0" presId="urn:microsoft.com/office/officeart/2008/layout/LinedList"/>
    <dgm:cxn modelId="{D89AE605-FC41-5D4F-9D85-6A4BB27BDE54}" type="presOf" srcId="{A4FF9E6D-346D-FA45-A63B-8DB97BD19B59}" destId="{25099B70-E315-6A42-9509-539BD06ABAD4}" srcOrd="0" destOrd="0" presId="urn:microsoft.com/office/officeart/2008/layout/LinedList"/>
    <dgm:cxn modelId="{73A9D8EA-E04A-934A-958B-105CD2166ADB}" type="presOf" srcId="{53A40DE1-FBBB-0A44-BABB-7BEC4F16359E}" destId="{AD1911F4-E452-2541-AA76-9B74B868B13D}" srcOrd="0" destOrd="0" presId="urn:microsoft.com/office/officeart/2008/layout/LinedList"/>
    <dgm:cxn modelId="{95CE17C8-BE34-2F4B-8C70-3DF940B98E5D}" srcId="{07C9579A-BC93-764E-91CD-14FA1FE3E6E3}" destId="{619CDADD-7D25-F649-9251-14D72EB946C0}" srcOrd="0" destOrd="0" parTransId="{638119CF-2B2C-E448-81E3-F2CE50FF72D8}" sibTransId="{3FA797CA-35A9-5749-8A74-71034EE9DC9F}"/>
    <dgm:cxn modelId="{21B8DEE0-3B19-284C-91F1-E4F48F738801}" srcId="{600A4682-4338-2241-83A8-FA1A480D370B}" destId="{A4FF9E6D-346D-FA45-A63B-8DB97BD19B59}" srcOrd="0" destOrd="0" parTransId="{15C9D9E1-50A0-CA46-B649-4E1A5DE63D8C}" sibTransId="{CF48B26F-8932-CD45-8229-418F555F0927}"/>
    <dgm:cxn modelId="{F1049FFB-6A7B-0740-A8C0-FA8B7797E70A}" type="presOf" srcId="{556948E1-A529-1241-9A8D-834CE2E4FFAF}" destId="{1F41C4F8-E0DB-464D-BAA2-DD25D55C8414}" srcOrd="0" destOrd="0" presId="urn:microsoft.com/office/officeart/2008/layout/LinedList"/>
    <dgm:cxn modelId="{F2D4407A-B530-0E4B-BA11-41D12B7CB06A}" type="presOf" srcId="{9DD0B301-B5E1-2746-865A-EAAA97220747}" destId="{6AC5FB57-49E7-FA46-9800-A55B7AC338A6}" srcOrd="0" destOrd="0" presId="urn:microsoft.com/office/officeart/2008/layout/LinedList"/>
    <dgm:cxn modelId="{339A260C-64CC-CE4E-99F8-C0B73D2A1149}" srcId="{600A4682-4338-2241-83A8-FA1A480D370B}" destId="{9421D94D-2233-304D-A825-50C0DB389546}" srcOrd="1" destOrd="0" parTransId="{9687495B-A75A-BB49-A37D-7FA125C1D7DA}" sibTransId="{925D9E43-1EE2-114F-B2AA-D51F68066E71}"/>
    <dgm:cxn modelId="{BDD8528A-A062-9C43-8BB0-91E2D31EF286}" srcId="{A4FF9E6D-346D-FA45-A63B-8DB97BD19B59}" destId="{9DD0B301-B5E1-2746-865A-EAAA97220747}" srcOrd="0" destOrd="0" parTransId="{2227B4C9-CB07-0D46-9F78-E6D60C4FB03B}" sibTransId="{8F685833-2643-644E-BA4A-40E287362838}"/>
    <dgm:cxn modelId="{8493ABBC-8828-A44F-85F4-7A0062A8DB01}" type="presOf" srcId="{9421D94D-2233-304D-A825-50C0DB389546}" destId="{D3B2B86D-2A8B-7A48-B86E-E516875B5CC5}" srcOrd="0" destOrd="0" presId="urn:microsoft.com/office/officeart/2008/layout/LinedList"/>
    <dgm:cxn modelId="{DFB48A8B-970C-DC47-9B11-FA3626E3C40C}" type="presOf" srcId="{F80CBDE3-CEBA-DE4A-B5DD-78166496DB4C}" destId="{0F790DDB-0D25-B348-A5AB-3BF19158E783}" srcOrd="0" destOrd="0" presId="urn:microsoft.com/office/officeart/2008/layout/LinedList"/>
    <dgm:cxn modelId="{ED6676BD-537B-BA47-87B6-A2026F70C976}" type="presOf" srcId="{26496BA6-7818-1D46-B606-2574F255A1A9}" destId="{797B2591-013D-AA4F-92D6-5498574E7729}" srcOrd="0" destOrd="0" presId="urn:microsoft.com/office/officeart/2008/layout/LinedList"/>
    <dgm:cxn modelId="{3FD6577D-3E27-5043-B99F-CCCDDEA5A1C3}" type="presOf" srcId="{E110ABEA-3DBA-3C47-A5D0-729BEDEEB242}" destId="{75B178F3-8625-774B-BAD6-603016F9B7CC}" srcOrd="0" destOrd="0" presId="urn:microsoft.com/office/officeart/2008/layout/LinedList"/>
    <dgm:cxn modelId="{F707EA85-D891-7649-9B71-497A9B66933D}" srcId="{600A4682-4338-2241-83A8-FA1A480D370B}" destId="{07C9579A-BC93-764E-91CD-14FA1FE3E6E3}" srcOrd="2" destOrd="0" parTransId="{02A06E16-04D5-5E41-A174-E55560C3D8B1}" sibTransId="{18FB054C-14F4-4745-9611-1C4320927684}"/>
    <dgm:cxn modelId="{5CAB32FE-60EB-8147-B266-F51D5F10551E}" type="presOf" srcId="{600A4682-4338-2241-83A8-FA1A480D370B}" destId="{729FC5E7-9A9E-0346-94A8-F5792BEB0ABD}" srcOrd="0" destOrd="0" presId="urn:microsoft.com/office/officeart/2008/layout/LinedList"/>
    <dgm:cxn modelId="{FCA3DCC5-555F-8A44-AAAA-77C00FECFCDE}" type="presOf" srcId="{AF3BC28E-C2B8-6743-8D9C-F071E6240A91}" destId="{B4ABF074-3E33-8E42-8D77-587CD906AC51}" srcOrd="0" destOrd="0" presId="urn:microsoft.com/office/officeart/2008/layout/LinedList"/>
    <dgm:cxn modelId="{E5362CF9-274B-6443-AF00-F86B6A7CEC8F}" srcId="{AF3BC28E-C2B8-6743-8D9C-F071E6240A91}" destId="{F80CBDE3-CEBA-DE4A-B5DD-78166496DB4C}" srcOrd="0" destOrd="0" parTransId="{7320AC5B-BEAD-2A41-B85B-95CAE390025C}" sibTransId="{0D7A26EA-8CB1-3747-BCC0-6079E450026D}"/>
    <dgm:cxn modelId="{B387E24D-16AA-974E-9EAE-7C93576C5FED}" srcId="{9421D94D-2233-304D-A825-50C0DB389546}" destId="{E110ABEA-3DBA-3C47-A5D0-729BEDEEB242}" srcOrd="0" destOrd="0" parTransId="{A876416C-6D74-F74D-A84F-4CB0C2453C71}" sibTransId="{06115379-FDB1-6D40-BE3D-D47E7E2BE45A}"/>
    <dgm:cxn modelId="{978177F5-AC2E-1746-A12A-000C8FF2C256}" srcId="{26496BA6-7818-1D46-B606-2574F255A1A9}" destId="{556948E1-A529-1241-9A8D-834CE2E4FFAF}" srcOrd="0" destOrd="0" parTransId="{9CB943E1-8D62-2149-AFFD-819A89752E78}" sibTransId="{9C9CDD02-07AE-7140-A764-ED5D614CE712}"/>
    <dgm:cxn modelId="{D09FFD8B-AFBE-A44D-BE36-2C9B7173EC10}" srcId="{600A4682-4338-2241-83A8-FA1A480D370B}" destId="{AF3BC28E-C2B8-6743-8D9C-F071E6240A91}" srcOrd="3" destOrd="0" parTransId="{DB70B2A5-4152-024E-8C47-DF0BC1E06B34}" sibTransId="{5791E507-7744-C740-87F2-BCB2D102B954}"/>
    <dgm:cxn modelId="{F79E2965-35F8-AB47-843D-762AD834E8B7}" srcId="{600A4682-4338-2241-83A8-FA1A480D370B}" destId="{26496BA6-7818-1D46-B606-2574F255A1A9}" srcOrd="4" destOrd="0" parTransId="{E2EBB79F-7485-AC43-B3AD-DDE1C4151BE0}" sibTransId="{4C9D56EB-337A-2443-A82F-34A053D18D6A}"/>
    <dgm:cxn modelId="{C8312917-D849-FF46-A9FF-9462D3008FEE}" srcId="{600A4682-4338-2241-83A8-FA1A480D370B}" destId="{0282983C-45ED-7A42-881A-6EF19AF7CA13}" srcOrd="5" destOrd="0" parTransId="{7F1B50AF-AF6B-DC4B-A3CF-2F29EC14C810}" sibTransId="{933DF499-E389-F045-9520-8E6F3BA3C1E1}"/>
    <dgm:cxn modelId="{066E3D8B-5455-E04C-909E-5D652A24E74D}" type="presParOf" srcId="{729FC5E7-9A9E-0346-94A8-F5792BEB0ABD}" destId="{CA794CB5-DEA6-3B48-A1D5-8B685D31B100}" srcOrd="0" destOrd="0" presId="urn:microsoft.com/office/officeart/2008/layout/LinedList"/>
    <dgm:cxn modelId="{3404B056-7EDE-E44C-A870-64D7DA43C3B3}" type="presParOf" srcId="{729FC5E7-9A9E-0346-94A8-F5792BEB0ABD}" destId="{F7453C67-16FE-254D-82E2-BF34281E67E6}" srcOrd="1" destOrd="0" presId="urn:microsoft.com/office/officeart/2008/layout/LinedList"/>
    <dgm:cxn modelId="{70AB8111-C337-314F-A4BC-F82102667509}" type="presParOf" srcId="{F7453C67-16FE-254D-82E2-BF34281E67E6}" destId="{25099B70-E315-6A42-9509-539BD06ABAD4}" srcOrd="0" destOrd="0" presId="urn:microsoft.com/office/officeart/2008/layout/LinedList"/>
    <dgm:cxn modelId="{9A9F9B23-59BD-0045-9400-996A887932E1}" type="presParOf" srcId="{F7453C67-16FE-254D-82E2-BF34281E67E6}" destId="{52F8E0EA-4D48-0F4C-B77C-CD3CB110847C}" srcOrd="1" destOrd="0" presId="urn:microsoft.com/office/officeart/2008/layout/LinedList"/>
    <dgm:cxn modelId="{E6155F97-EEAB-7544-A5D1-1FC54C009509}" type="presParOf" srcId="{52F8E0EA-4D48-0F4C-B77C-CD3CB110847C}" destId="{E17157B2-A287-E04F-8BB3-BEB5E34FDB58}" srcOrd="0" destOrd="0" presId="urn:microsoft.com/office/officeart/2008/layout/LinedList"/>
    <dgm:cxn modelId="{4FE32298-9BE7-8E40-94A4-7A78870A99D0}" type="presParOf" srcId="{52F8E0EA-4D48-0F4C-B77C-CD3CB110847C}" destId="{4EA94DCC-8092-F94F-A190-58E0F795D8C5}" srcOrd="1" destOrd="0" presId="urn:microsoft.com/office/officeart/2008/layout/LinedList"/>
    <dgm:cxn modelId="{FB942192-0BD1-5C4D-947C-F1999E2476C2}" type="presParOf" srcId="{4EA94DCC-8092-F94F-A190-58E0F795D8C5}" destId="{F533554E-8476-3943-A96A-414906B3A09A}" srcOrd="0" destOrd="0" presId="urn:microsoft.com/office/officeart/2008/layout/LinedList"/>
    <dgm:cxn modelId="{FB332B61-3103-2040-96FB-E8297BBC9DA7}" type="presParOf" srcId="{4EA94DCC-8092-F94F-A190-58E0F795D8C5}" destId="{6AC5FB57-49E7-FA46-9800-A55B7AC338A6}" srcOrd="1" destOrd="0" presId="urn:microsoft.com/office/officeart/2008/layout/LinedList"/>
    <dgm:cxn modelId="{9173A966-0D9B-3E47-8629-85A75F2D47F7}" type="presParOf" srcId="{4EA94DCC-8092-F94F-A190-58E0F795D8C5}" destId="{84ABA230-8A34-B24C-88D7-7E7AA88228F8}" srcOrd="2" destOrd="0" presId="urn:microsoft.com/office/officeart/2008/layout/LinedList"/>
    <dgm:cxn modelId="{73F40A18-EEE1-9D46-AB2F-6D257177F909}" type="presParOf" srcId="{52F8E0EA-4D48-0F4C-B77C-CD3CB110847C}" destId="{85DE38D7-2977-D34B-AE72-E5E11BBD09CA}" srcOrd="2" destOrd="0" presId="urn:microsoft.com/office/officeart/2008/layout/LinedList"/>
    <dgm:cxn modelId="{E5A99B72-A9D0-7445-AC80-05E47E9F2CE0}" type="presParOf" srcId="{52F8E0EA-4D48-0F4C-B77C-CD3CB110847C}" destId="{E5E017B2-C2B5-164A-A426-C9B35740FCA1}" srcOrd="3" destOrd="0" presId="urn:microsoft.com/office/officeart/2008/layout/LinedList"/>
    <dgm:cxn modelId="{D6AEB37E-5A8E-7D4E-A257-208AE1F45F63}" type="presParOf" srcId="{729FC5E7-9A9E-0346-94A8-F5792BEB0ABD}" destId="{F600C21C-E5CF-474A-8132-1381F1A73D19}" srcOrd="2" destOrd="0" presId="urn:microsoft.com/office/officeart/2008/layout/LinedList"/>
    <dgm:cxn modelId="{3785D442-6D19-E541-BB71-9298FA60E336}" type="presParOf" srcId="{729FC5E7-9A9E-0346-94A8-F5792BEB0ABD}" destId="{813EF09A-DE39-6940-B476-5374AAA9424B}" srcOrd="3" destOrd="0" presId="urn:microsoft.com/office/officeart/2008/layout/LinedList"/>
    <dgm:cxn modelId="{640CB985-06E9-3E4D-B852-EF240E5A16EE}" type="presParOf" srcId="{813EF09A-DE39-6940-B476-5374AAA9424B}" destId="{D3B2B86D-2A8B-7A48-B86E-E516875B5CC5}" srcOrd="0" destOrd="0" presId="urn:microsoft.com/office/officeart/2008/layout/LinedList"/>
    <dgm:cxn modelId="{65313EA8-4B52-7946-8384-399084EA683D}" type="presParOf" srcId="{813EF09A-DE39-6940-B476-5374AAA9424B}" destId="{14D9D7FD-3EED-C942-86BC-E6B90DFBAA9C}" srcOrd="1" destOrd="0" presId="urn:microsoft.com/office/officeart/2008/layout/LinedList"/>
    <dgm:cxn modelId="{FB825ADD-28D9-3946-BED3-3866B0CEFE74}" type="presParOf" srcId="{14D9D7FD-3EED-C942-86BC-E6B90DFBAA9C}" destId="{5DF68071-36E7-6F45-B646-6C08ED196770}" srcOrd="0" destOrd="0" presId="urn:microsoft.com/office/officeart/2008/layout/LinedList"/>
    <dgm:cxn modelId="{4F7DA924-EDBF-7047-BE1D-B9BD49E39A4E}" type="presParOf" srcId="{14D9D7FD-3EED-C942-86BC-E6B90DFBAA9C}" destId="{69E4E05E-80B0-1C45-81B6-90B690DC074F}" srcOrd="1" destOrd="0" presId="urn:microsoft.com/office/officeart/2008/layout/LinedList"/>
    <dgm:cxn modelId="{3A84BF29-7837-DA49-B380-0AAC16A04AA9}" type="presParOf" srcId="{69E4E05E-80B0-1C45-81B6-90B690DC074F}" destId="{69E4E39D-AE98-AE44-97F7-31C6B5BEA48C}" srcOrd="0" destOrd="0" presId="urn:microsoft.com/office/officeart/2008/layout/LinedList"/>
    <dgm:cxn modelId="{F4C329F2-296C-734F-8703-3E06D1848D30}" type="presParOf" srcId="{69E4E05E-80B0-1C45-81B6-90B690DC074F}" destId="{75B178F3-8625-774B-BAD6-603016F9B7CC}" srcOrd="1" destOrd="0" presId="urn:microsoft.com/office/officeart/2008/layout/LinedList"/>
    <dgm:cxn modelId="{DC1B6811-D267-D845-B02C-E5A9AAA13382}" type="presParOf" srcId="{69E4E05E-80B0-1C45-81B6-90B690DC074F}" destId="{FDD8CE0E-5819-BC4F-97DE-D19E5C22CCB7}" srcOrd="2" destOrd="0" presId="urn:microsoft.com/office/officeart/2008/layout/LinedList"/>
    <dgm:cxn modelId="{E65E6004-DC38-6E4C-890F-576821FAE518}" type="presParOf" srcId="{14D9D7FD-3EED-C942-86BC-E6B90DFBAA9C}" destId="{7DC98361-1455-644E-8035-C246B0E5785D}" srcOrd="2" destOrd="0" presId="urn:microsoft.com/office/officeart/2008/layout/LinedList"/>
    <dgm:cxn modelId="{D925C9BD-B2F3-D846-A9DB-3D7B8C39F697}" type="presParOf" srcId="{14D9D7FD-3EED-C942-86BC-E6B90DFBAA9C}" destId="{53CC6307-9FD2-DE4C-A1DD-ED51A2C74337}" srcOrd="3" destOrd="0" presId="urn:microsoft.com/office/officeart/2008/layout/LinedList"/>
    <dgm:cxn modelId="{BE51643B-D5E2-774C-A216-279CA2AF2A45}" type="presParOf" srcId="{729FC5E7-9A9E-0346-94A8-F5792BEB0ABD}" destId="{2C9FEF56-A370-A84C-8D32-0D8B20ABAAD5}" srcOrd="4" destOrd="0" presId="urn:microsoft.com/office/officeart/2008/layout/LinedList"/>
    <dgm:cxn modelId="{C9444C3F-5142-0D4C-A0B8-13332D37728D}" type="presParOf" srcId="{729FC5E7-9A9E-0346-94A8-F5792BEB0ABD}" destId="{29140DBE-AC44-DD4D-86D1-484AEB41726D}" srcOrd="5" destOrd="0" presId="urn:microsoft.com/office/officeart/2008/layout/LinedList"/>
    <dgm:cxn modelId="{89F02098-AA26-D147-A836-3564F5D5AF59}" type="presParOf" srcId="{29140DBE-AC44-DD4D-86D1-484AEB41726D}" destId="{51A74A3F-9818-E140-97D1-FB430043818D}" srcOrd="0" destOrd="0" presId="urn:microsoft.com/office/officeart/2008/layout/LinedList"/>
    <dgm:cxn modelId="{175FE950-277D-334E-B96C-B8D1C4FB580E}" type="presParOf" srcId="{29140DBE-AC44-DD4D-86D1-484AEB41726D}" destId="{373E1976-585B-DD4A-966B-E572347CC7D8}" srcOrd="1" destOrd="0" presId="urn:microsoft.com/office/officeart/2008/layout/LinedList"/>
    <dgm:cxn modelId="{5C213E57-CC13-344D-8316-1FC25F00FFA2}" type="presParOf" srcId="{373E1976-585B-DD4A-966B-E572347CC7D8}" destId="{4FD1896F-E3D2-4043-8B7D-8BAAD8540FA9}" srcOrd="0" destOrd="0" presId="urn:microsoft.com/office/officeart/2008/layout/LinedList"/>
    <dgm:cxn modelId="{B27C643B-54F8-9040-8ADA-B212D850A819}" type="presParOf" srcId="{373E1976-585B-DD4A-966B-E572347CC7D8}" destId="{B8C0D23D-A282-734D-9A27-1B384CBC6C2B}" srcOrd="1" destOrd="0" presId="urn:microsoft.com/office/officeart/2008/layout/LinedList"/>
    <dgm:cxn modelId="{B52DE6D8-FC9D-8549-AEA6-FCD80128C792}" type="presParOf" srcId="{B8C0D23D-A282-734D-9A27-1B384CBC6C2B}" destId="{44CF47A6-959A-FC4C-9E3F-44C3F4779DE4}" srcOrd="0" destOrd="0" presId="urn:microsoft.com/office/officeart/2008/layout/LinedList"/>
    <dgm:cxn modelId="{29DC66AB-1453-F242-BF7B-C582028A96CC}" type="presParOf" srcId="{B8C0D23D-A282-734D-9A27-1B384CBC6C2B}" destId="{4673109A-DCF8-AC45-8021-7EA36214C4B2}" srcOrd="1" destOrd="0" presId="urn:microsoft.com/office/officeart/2008/layout/LinedList"/>
    <dgm:cxn modelId="{E3C5F59A-43DD-2E4D-904D-3087E3BD15F5}" type="presParOf" srcId="{B8C0D23D-A282-734D-9A27-1B384CBC6C2B}" destId="{1F2117A5-38D0-FA40-A469-E46AE44356B7}" srcOrd="2" destOrd="0" presId="urn:microsoft.com/office/officeart/2008/layout/LinedList"/>
    <dgm:cxn modelId="{A69FCCF5-C3C6-3B46-991A-2FECF49496A8}" type="presParOf" srcId="{373E1976-585B-DD4A-966B-E572347CC7D8}" destId="{20050B50-BBC3-6949-BD22-4D2E36F68006}" srcOrd="2" destOrd="0" presId="urn:microsoft.com/office/officeart/2008/layout/LinedList"/>
    <dgm:cxn modelId="{CACD2299-2B25-7D44-9D68-7F1024CE7D29}" type="presParOf" srcId="{373E1976-585B-DD4A-966B-E572347CC7D8}" destId="{32E3570B-3876-5A40-8E84-6C6225694936}" srcOrd="3" destOrd="0" presId="urn:microsoft.com/office/officeart/2008/layout/LinedList"/>
    <dgm:cxn modelId="{526704F7-F32E-7D43-A676-20D33C6E40F2}" type="presParOf" srcId="{729FC5E7-9A9E-0346-94A8-F5792BEB0ABD}" destId="{207416B7-35A0-4841-BE38-2E345C873951}" srcOrd="6" destOrd="0" presId="urn:microsoft.com/office/officeart/2008/layout/LinedList"/>
    <dgm:cxn modelId="{ADC0E126-BED6-3742-A647-483EB7767F54}" type="presParOf" srcId="{729FC5E7-9A9E-0346-94A8-F5792BEB0ABD}" destId="{81D7DD3C-919E-D648-91B8-C21351305F0E}" srcOrd="7" destOrd="0" presId="urn:microsoft.com/office/officeart/2008/layout/LinedList"/>
    <dgm:cxn modelId="{708F18AF-146F-4E41-BB25-B61C7784E3F8}" type="presParOf" srcId="{81D7DD3C-919E-D648-91B8-C21351305F0E}" destId="{B4ABF074-3E33-8E42-8D77-587CD906AC51}" srcOrd="0" destOrd="0" presId="urn:microsoft.com/office/officeart/2008/layout/LinedList"/>
    <dgm:cxn modelId="{419E59CE-58DD-B747-A1E5-42D211E26FC7}" type="presParOf" srcId="{81D7DD3C-919E-D648-91B8-C21351305F0E}" destId="{472AF094-D226-3D49-81BF-A2B55CE3777E}" srcOrd="1" destOrd="0" presId="urn:microsoft.com/office/officeart/2008/layout/LinedList"/>
    <dgm:cxn modelId="{4DD74B46-C19B-3942-8CAC-9FAA0A561D1C}" type="presParOf" srcId="{472AF094-D226-3D49-81BF-A2B55CE3777E}" destId="{49C40A21-0283-B147-A1BE-32BDD677274A}" srcOrd="0" destOrd="0" presId="urn:microsoft.com/office/officeart/2008/layout/LinedList"/>
    <dgm:cxn modelId="{1A3AF377-0B4A-B341-8267-9C70EAFDEC8E}" type="presParOf" srcId="{472AF094-D226-3D49-81BF-A2B55CE3777E}" destId="{A0A8992B-62E4-0C41-97D8-70AE5A03F0D8}" srcOrd="1" destOrd="0" presId="urn:microsoft.com/office/officeart/2008/layout/LinedList"/>
    <dgm:cxn modelId="{E8915ED8-CED7-A24B-82E4-94C009C73BDC}" type="presParOf" srcId="{A0A8992B-62E4-0C41-97D8-70AE5A03F0D8}" destId="{DC647085-4C69-4E49-B844-A64A4F101F76}" srcOrd="0" destOrd="0" presId="urn:microsoft.com/office/officeart/2008/layout/LinedList"/>
    <dgm:cxn modelId="{506DB47B-3DA3-3648-B517-62B06C6A28AC}" type="presParOf" srcId="{A0A8992B-62E4-0C41-97D8-70AE5A03F0D8}" destId="{0F790DDB-0D25-B348-A5AB-3BF19158E783}" srcOrd="1" destOrd="0" presId="urn:microsoft.com/office/officeart/2008/layout/LinedList"/>
    <dgm:cxn modelId="{32D6AE40-A9C0-5440-8B8D-0E7A4E8E3F25}" type="presParOf" srcId="{A0A8992B-62E4-0C41-97D8-70AE5A03F0D8}" destId="{06A27A06-64CE-5248-B47C-EC26EEBC23F5}" srcOrd="2" destOrd="0" presId="urn:microsoft.com/office/officeart/2008/layout/LinedList"/>
    <dgm:cxn modelId="{C5A0BAE1-EAEF-FF4F-9CD9-F686565C1163}" type="presParOf" srcId="{472AF094-D226-3D49-81BF-A2B55CE3777E}" destId="{61A1100D-6330-C14C-ABDF-07E29A075E38}" srcOrd="2" destOrd="0" presId="urn:microsoft.com/office/officeart/2008/layout/LinedList"/>
    <dgm:cxn modelId="{1A6CF366-46AA-A346-B097-DDEECDCE0E1B}" type="presParOf" srcId="{472AF094-D226-3D49-81BF-A2B55CE3777E}" destId="{2A1B8454-720A-2041-AC8B-50FD73BB3EAD}" srcOrd="3" destOrd="0" presId="urn:microsoft.com/office/officeart/2008/layout/LinedList"/>
    <dgm:cxn modelId="{A82DAB0F-5A9D-A446-A0EE-E6F80E41726D}" type="presParOf" srcId="{729FC5E7-9A9E-0346-94A8-F5792BEB0ABD}" destId="{61FCC927-55EE-384C-B473-E75CCB7A2354}" srcOrd="8" destOrd="0" presId="urn:microsoft.com/office/officeart/2008/layout/LinedList"/>
    <dgm:cxn modelId="{F8188024-D80A-7F44-9686-82F6C091C9A7}" type="presParOf" srcId="{729FC5E7-9A9E-0346-94A8-F5792BEB0ABD}" destId="{ED58839F-E48F-4044-93D8-9E61AC0809F0}" srcOrd="9" destOrd="0" presId="urn:microsoft.com/office/officeart/2008/layout/LinedList"/>
    <dgm:cxn modelId="{826263C7-82CB-8A41-92C6-1D44389E1ABF}" type="presParOf" srcId="{ED58839F-E48F-4044-93D8-9E61AC0809F0}" destId="{797B2591-013D-AA4F-92D6-5498574E7729}" srcOrd="0" destOrd="0" presId="urn:microsoft.com/office/officeart/2008/layout/LinedList"/>
    <dgm:cxn modelId="{9E04E0CE-E2E6-5D44-8989-A560BFFA0F8C}" type="presParOf" srcId="{ED58839F-E48F-4044-93D8-9E61AC0809F0}" destId="{4B08FE7E-C517-1F4B-8AA0-16E35C445419}" srcOrd="1" destOrd="0" presId="urn:microsoft.com/office/officeart/2008/layout/LinedList"/>
    <dgm:cxn modelId="{4A584597-B588-4C40-A4C9-E90C2BDBD1E1}" type="presParOf" srcId="{4B08FE7E-C517-1F4B-8AA0-16E35C445419}" destId="{3000CA60-70AF-2948-8EA1-6BB4FAC150A1}" srcOrd="0" destOrd="0" presId="urn:microsoft.com/office/officeart/2008/layout/LinedList"/>
    <dgm:cxn modelId="{4CE74A54-1533-AF41-B1C4-4A9E6B1F5AEA}" type="presParOf" srcId="{4B08FE7E-C517-1F4B-8AA0-16E35C445419}" destId="{5909C42E-B135-F240-9E82-ACA0D195FDC5}" srcOrd="1" destOrd="0" presId="urn:microsoft.com/office/officeart/2008/layout/LinedList"/>
    <dgm:cxn modelId="{A8CA63D6-C975-AD45-818B-8DB203DF753A}" type="presParOf" srcId="{5909C42E-B135-F240-9E82-ACA0D195FDC5}" destId="{2C22404A-5C6D-EC4F-8293-361EAAA65273}" srcOrd="0" destOrd="0" presId="urn:microsoft.com/office/officeart/2008/layout/LinedList"/>
    <dgm:cxn modelId="{183F71AF-763F-9642-874D-1A5BDC87B620}" type="presParOf" srcId="{5909C42E-B135-F240-9E82-ACA0D195FDC5}" destId="{1F41C4F8-E0DB-464D-BAA2-DD25D55C8414}" srcOrd="1" destOrd="0" presId="urn:microsoft.com/office/officeart/2008/layout/LinedList"/>
    <dgm:cxn modelId="{910AF04C-7160-6C4F-A83B-0F262D8CAAAC}" type="presParOf" srcId="{5909C42E-B135-F240-9E82-ACA0D195FDC5}" destId="{D0E6CCEC-CF07-B642-A7EC-B65BF5C2F174}" srcOrd="2" destOrd="0" presId="urn:microsoft.com/office/officeart/2008/layout/LinedList"/>
    <dgm:cxn modelId="{6D6C5EC2-7195-B743-B2F5-6305684E1C27}" type="presParOf" srcId="{4B08FE7E-C517-1F4B-8AA0-16E35C445419}" destId="{CF0CF8AC-572B-204F-9323-A98D8EC3060D}" srcOrd="2" destOrd="0" presId="urn:microsoft.com/office/officeart/2008/layout/LinedList"/>
    <dgm:cxn modelId="{D22EF90A-B0F8-ED4C-8CDE-CC85D5E37FE7}" type="presParOf" srcId="{4B08FE7E-C517-1F4B-8AA0-16E35C445419}" destId="{D3CF8BFA-7AEB-464B-B91B-69C83E12A075}" srcOrd="3" destOrd="0" presId="urn:microsoft.com/office/officeart/2008/layout/LinedList"/>
    <dgm:cxn modelId="{B4534FF2-02F5-BD4A-B56B-82D896DA1B01}" type="presParOf" srcId="{729FC5E7-9A9E-0346-94A8-F5792BEB0ABD}" destId="{33166D74-F066-5E4D-94F2-EA797B3D4BD1}" srcOrd="10" destOrd="0" presId="urn:microsoft.com/office/officeart/2008/layout/LinedList"/>
    <dgm:cxn modelId="{4858E39F-8368-964F-A2FA-25769A76F90B}" type="presParOf" srcId="{729FC5E7-9A9E-0346-94A8-F5792BEB0ABD}" destId="{AB8335C8-C2E5-9C44-B4E2-2284F26D435F}" srcOrd="11" destOrd="0" presId="urn:microsoft.com/office/officeart/2008/layout/LinedList"/>
    <dgm:cxn modelId="{F023BF6C-9452-0846-8F7B-31C5009FC9FB}" type="presParOf" srcId="{AB8335C8-C2E5-9C44-B4E2-2284F26D435F}" destId="{7E3F2254-9ECB-0747-96FC-97447557E7F7}" srcOrd="0" destOrd="0" presId="urn:microsoft.com/office/officeart/2008/layout/LinedList"/>
    <dgm:cxn modelId="{F1361AE9-1E57-864F-A641-63F89510A927}" type="presParOf" srcId="{AB8335C8-C2E5-9C44-B4E2-2284F26D435F}" destId="{DD212082-4BE2-FB40-9826-13EFD2CFF3B7}" srcOrd="1" destOrd="0" presId="urn:microsoft.com/office/officeart/2008/layout/LinedList"/>
    <dgm:cxn modelId="{0753961B-B3A6-134F-9233-566221E8D902}" type="presParOf" srcId="{DD212082-4BE2-FB40-9826-13EFD2CFF3B7}" destId="{20EF7719-61A5-E343-99C7-1F69478E917D}" srcOrd="0" destOrd="0" presId="urn:microsoft.com/office/officeart/2008/layout/LinedList"/>
    <dgm:cxn modelId="{F150B50E-74B8-A646-95EB-E7550BBF02BF}" type="presParOf" srcId="{DD212082-4BE2-FB40-9826-13EFD2CFF3B7}" destId="{707BF88C-A9DF-2B4C-A3F8-241A2144D232}" srcOrd="1" destOrd="0" presId="urn:microsoft.com/office/officeart/2008/layout/LinedList"/>
    <dgm:cxn modelId="{A46BCBBF-9CE9-044F-A07E-B03C0A6AAB60}" type="presParOf" srcId="{707BF88C-A9DF-2B4C-A3F8-241A2144D232}" destId="{2D0C7588-4B5F-ED4D-8065-F1B370716B7E}" srcOrd="0" destOrd="0" presId="urn:microsoft.com/office/officeart/2008/layout/LinedList"/>
    <dgm:cxn modelId="{1146BDA7-EF38-FA45-B10C-0F4A3C42B0C1}" type="presParOf" srcId="{707BF88C-A9DF-2B4C-A3F8-241A2144D232}" destId="{AD1911F4-E452-2541-AA76-9B74B868B13D}" srcOrd="1" destOrd="0" presId="urn:microsoft.com/office/officeart/2008/layout/LinedList"/>
    <dgm:cxn modelId="{441722EA-400F-8640-BA5B-D844D27F16EF}" type="presParOf" srcId="{707BF88C-A9DF-2B4C-A3F8-241A2144D232}" destId="{AD4DF773-D7CE-4341-9872-0E5022D87C48}" srcOrd="2" destOrd="0" presId="urn:microsoft.com/office/officeart/2008/layout/LinedList"/>
    <dgm:cxn modelId="{8827C044-F9FF-2A48-8F81-51898EDD3524}" type="presParOf" srcId="{DD212082-4BE2-FB40-9826-13EFD2CFF3B7}" destId="{5F33C54A-ED7E-B849-BA15-0E17727C3DA2}" srcOrd="2" destOrd="0" presId="urn:microsoft.com/office/officeart/2008/layout/LinedList"/>
    <dgm:cxn modelId="{DB1CB038-0D50-AA45-BC29-36EAA54B40F4}" type="presParOf" srcId="{DD212082-4BE2-FB40-9826-13EFD2CFF3B7}" destId="{BECB4940-9337-7942-B4C4-C47805830DAB}"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8800A-3176-D644-BF5A-A525E16F1FA7}">
      <dsp:nvSpPr>
        <dsp:cNvPr id="0" name=""/>
        <dsp:cNvSpPr/>
      </dsp:nvSpPr>
      <dsp:spPr>
        <a:xfrm>
          <a:off x="0" y="114498"/>
          <a:ext cx="8229600" cy="874575"/>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LO1-1 What is lifespan development?</a:t>
          </a:r>
          <a:endParaRPr lang="en-US" sz="2300" kern="1200"/>
        </a:p>
      </dsp:txBody>
      <dsp:txXfrm>
        <a:off x="42693" y="157191"/>
        <a:ext cx="8144214" cy="789189"/>
      </dsp:txXfrm>
    </dsp:sp>
    <dsp:sp modelId="{037539E8-1255-8043-9552-2385A33BA4BD}">
      <dsp:nvSpPr>
        <dsp:cNvPr id="0" name=""/>
        <dsp:cNvSpPr/>
      </dsp:nvSpPr>
      <dsp:spPr>
        <a:xfrm>
          <a:off x="0" y="1055313"/>
          <a:ext cx="8229600" cy="874575"/>
        </a:xfrm>
        <a:prstGeom prst="roundRect">
          <a:avLst/>
        </a:prstGeom>
        <a:solidFill>
          <a:schemeClr val="accent4">
            <a:hueOff val="-1028571"/>
            <a:satOff val="-2601"/>
            <a:lumOff val="-62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LO 1-2 What are some of the basic influences on human development?</a:t>
          </a:r>
          <a:endParaRPr lang="en-US" sz="2300" kern="1200"/>
        </a:p>
      </dsp:txBody>
      <dsp:txXfrm>
        <a:off x="42693" y="1098006"/>
        <a:ext cx="8144214" cy="789189"/>
      </dsp:txXfrm>
    </dsp:sp>
    <dsp:sp modelId="{542CA991-9EBC-E944-AF2B-43AB9EB13474}">
      <dsp:nvSpPr>
        <dsp:cNvPr id="0" name=""/>
        <dsp:cNvSpPr/>
      </dsp:nvSpPr>
      <dsp:spPr>
        <a:xfrm>
          <a:off x="0" y="1996128"/>
          <a:ext cx="8229600" cy="874575"/>
        </a:xfrm>
        <a:prstGeom prst="roundRect">
          <a:avLst/>
        </a:prstGeom>
        <a:solidFill>
          <a:schemeClr val="accent4">
            <a:hueOff val="-2057142"/>
            <a:satOff val="-5203"/>
            <a:lumOff val="-124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LO 1-3 What are the key issues in the field of development?</a:t>
          </a:r>
          <a:endParaRPr lang="en-US" sz="2300" kern="1200"/>
        </a:p>
      </dsp:txBody>
      <dsp:txXfrm>
        <a:off x="42693" y="2038821"/>
        <a:ext cx="8144214" cy="789189"/>
      </dsp:txXfrm>
    </dsp:sp>
    <dsp:sp modelId="{9D2AE173-4762-6746-9D8A-0F00D51937B3}">
      <dsp:nvSpPr>
        <dsp:cNvPr id="0" name=""/>
        <dsp:cNvSpPr/>
      </dsp:nvSpPr>
      <dsp:spPr>
        <a:xfrm>
          <a:off x="0" y="2936944"/>
          <a:ext cx="8229600" cy="874575"/>
        </a:xfrm>
        <a:prstGeom prst="roundRect">
          <a:avLst/>
        </a:prstGeom>
        <a:solidFill>
          <a:schemeClr val="accent4">
            <a:hueOff val="-3085713"/>
            <a:satOff val="-7804"/>
            <a:lumOff val="-186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LO 1-4 Which theoretical perspectives have guided lifespan development?</a:t>
          </a:r>
          <a:endParaRPr lang="en-US" sz="2300" kern="1200"/>
        </a:p>
      </dsp:txBody>
      <dsp:txXfrm>
        <a:off x="42693" y="2979637"/>
        <a:ext cx="8144214" cy="789189"/>
      </dsp:txXfrm>
    </dsp:sp>
    <dsp:sp modelId="{52D1DF8F-FBFC-8145-B564-4321F50C4C0F}">
      <dsp:nvSpPr>
        <dsp:cNvPr id="0" name=""/>
        <dsp:cNvSpPr/>
      </dsp:nvSpPr>
      <dsp:spPr>
        <a:xfrm>
          <a:off x="0" y="3877759"/>
          <a:ext cx="8229600" cy="874575"/>
        </a:xfrm>
        <a:prstGeom prst="roundRect">
          <a:avLst/>
        </a:prstGeom>
        <a:solidFill>
          <a:schemeClr val="accent4">
            <a:hueOff val="-4114284"/>
            <a:satOff val="-10405"/>
            <a:lumOff val="-24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LO 1-5 What role do theories and hypotheses play in the study of development?</a:t>
          </a:r>
          <a:endParaRPr lang="en-US" sz="2300" kern="1200"/>
        </a:p>
      </dsp:txBody>
      <dsp:txXfrm>
        <a:off x="42693" y="3920452"/>
        <a:ext cx="8144214" cy="789189"/>
      </dsp:txXfrm>
    </dsp:sp>
    <dsp:sp modelId="{4FC3298E-5AF6-F54F-8ECE-8EEDA450D1AC}">
      <dsp:nvSpPr>
        <dsp:cNvPr id="0" name=""/>
        <dsp:cNvSpPr/>
      </dsp:nvSpPr>
      <dsp:spPr>
        <a:xfrm>
          <a:off x="0" y="4818574"/>
          <a:ext cx="8229600" cy="874575"/>
        </a:xfrm>
        <a:prstGeom prst="roundRect">
          <a:avLst/>
        </a:prstGeom>
        <a:solidFill>
          <a:schemeClr val="accent4">
            <a:hueOff val="-5142855"/>
            <a:satOff val="-13007"/>
            <a:lumOff val="-310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LO 1-6 How are developmental research studies conducted?</a:t>
          </a:r>
          <a:endParaRPr lang="en-US" sz="2300" kern="1200"/>
        </a:p>
      </dsp:txBody>
      <dsp:txXfrm>
        <a:off x="42693" y="4861267"/>
        <a:ext cx="8144214" cy="789189"/>
      </dsp:txXfrm>
    </dsp:sp>
    <dsp:sp modelId="{435994DD-C846-3C41-9AC1-791B909AB25B}">
      <dsp:nvSpPr>
        <dsp:cNvPr id="0" name=""/>
        <dsp:cNvSpPr/>
      </dsp:nvSpPr>
      <dsp:spPr>
        <a:xfrm>
          <a:off x="0" y="5759389"/>
          <a:ext cx="8229600" cy="874575"/>
        </a:xfrm>
        <a:prstGeom prst="roundRect">
          <a:avLst/>
        </a:prstGeom>
        <a:solidFill>
          <a:schemeClr val="accent4">
            <a:hueOff val="-6171426"/>
            <a:satOff val="-15608"/>
            <a:lumOff val="-3725"/>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LO 1-7 What are some of the ethical issues regarding psychological research?</a:t>
          </a:r>
          <a:endParaRPr lang="en-US" sz="2300" kern="1200"/>
        </a:p>
      </dsp:txBody>
      <dsp:txXfrm>
        <a:off x="42693" y="5802082"/>
        <a:ext cx="8144214" cy="7891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05624-915D-8D43-B4BB-ED0539125329}">
      <dsp:nvSpPr>
        <dsp:cNvPr id="0" name=""/>
        <dsp:cNvSpPr/>
      </dsp:nvSpPr>
      <dsp:spPr>
        <a:xfrm>
          <a:off x="0" y="2520"/>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6BCFDBE-3497-6C4E-9BEE-5F6B21154FCC}">
      <dsp:nvSpPr>
        <dsp:cNvPr id="0" name=""/>
        <dsp:cNvSpPr/>
      </dsp:nvSpPr>
      <dsp:spPr>
        <a:xfrm>
          <a:off x="0" y="2520"/>
          <a:ext cx="1645920" cy="85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kern="1200" smtClean="0"/>
            <a:t>Perspective</a:t>
          </a:r>
          <a:endParaRPr lang="en-US" sz="2000" b="0" kern="1200"/>
        </a:p>
      </dsp:txBody>
      <dsp:txXfrm>
        <a:off x="0" y="2520"/>
        <a:ext cx="1645920" cy="859320"/>
      </dsp:txXfrm>
    </dsp:sp>
    <dsp:sp modelId="{F391B2E0-F671-1940-A5DC-3A249FDB0068}">
      <dsp:nvSpPr>
        <dsp:cNvPr id="0" name=""/>
        <dsp:cNvSpPr/>
      </dsp:nvSpPr>
      <dsp:spPr>
        <a:xfrm>
          <a:off x="1769364" y="41541"/>
          <a:ext cx="6460236" cy="78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dirty="0" smtClean="0"/>
            <a:t>Behavioral </a:t>
          </a:r>
          <a:endParaRPr lang="en-US" sz="1800" b="0" kern="1200" dirty="0"/>
        </a:p>
      </dsp:txBody>
      <dsp:txXfrm>
        <a:off x="1769364" y="41541"/>
        <a:ext cx="6460236" cy="780437"/>
      </dsp:txXfrm>
    </dsp:sp>
    <dsp:sp modelId="{ABF91839-972F-D64F-BA04-E429DC88012D}">
      <dsp:nvSpPr>
        <dsp:cNvPr id="0" name=""/>
        <dsp:cNvSpPr/>
      </dsp:nvSpPr>
      <dsp:spPr>
        <a:xfrm>
          <a:off x="1645920" y="821979"/>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BD26B43-FACE-7345-B10E-0FD54B66DCE9}">
      <dsp:nvSpPr>
        <dsp:cNvPr id="0" name=""/>
        <dsp:cNvSpPr/>
      </dsp:nvSpPr>
      <dsp:spPr>
        <a:xfrm>
          <a:off x="0" y="861840"/>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6F3046B-51AE-4E4B-8728-0991DD3C1203}">
      <dsp:nvSpPr>
        <dsp:cNvPr id="0" name=""/>
        <dsp:cNvSpPr/>
      </dsp:nvSpPr>
      <dsp:spPr>
        <a:xfrm>
          <a:off x="0" y="861840"/>
          <a:ext cx="1645920" cy="85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kern="1200" smtClean="0"/>
            <a:t>Theorist</a:t>
          </a:r>
          <a:endParaRPr lang="en-US" sz="2000" b="0" kern="1200"/>
        </a:p>
      </dsp:txBody>
      <dsp:txXfrm>
        <a:off x="0" y="861840"/>
        <a:ext cx="1645920" cy="859320"/>
      </dsp:txXfrm>
    </dsp:sp>
    <dsp:sp modelId="{A4F9F1E9-7C37-884D-94E3-A820A6D264F2}">
      <dsp:nvSpPr>
        <dsp:cNvPr id="0" name=""/>
        <dsp:cNvSpPr/>
      </dsp:nvSpPr>
      <dsp:spPr>
        <a:xfrm>
          <a:off x="1769364" y="900862"/>
          <a:ext cx="6460236" cy="78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smtClean="0"/>
            <a:t>Albert Bandura and colleagues</a:t>
          </a:r>
          <a:endParaRPr lang="en-US" sz="1800" b="0" kern="1200"/>
        </a:p>
      </dsp:txBody>
      <dsp:txXfrm>
        <a:off x="1769364" y="900862"/>
        <a:ext cx="6460236" cy="780437"/>
      </dsp:txXfrm>
    </dsp:sp>
    <dsp:sp modelId="{4F6C25A8-31D8-FD41-8D68-AED172C37DE6}">
      <dsp:nvSpPr>
        <dsp:cNvPr id="0" name=""/>
        <dsp:cNvSpPr/>
      </dsp:nvSpPr>
      <dsp:spPr>
        <a:xfrm>
          <a:off x="1645920" y="1681299"/>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15A8B6E-FD40-0048-9419-69C5237A9265}">
      <dsp:nvSpPr>
        <dsp:cNvPr id="0" name=""/>
        <dsp:cNvSpPr/>
      </dsp:nvSpPr>
      <dsp:spPr>
        <a:xfrm>
          <a:off x="0" y="1721160"/>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8F4359E-C788-2F4D-ADBA-E714BA35D30F}">
      <dsp:nvSpPr>
        <dsp:cNvPr id="0" name=""/>
        <dsp:cNvSpPr/>
      </dsp:nvSpPr>
      <dsp:spPr>
        <a:xfrm>
          <a:off x="0" y="1721160"/>
          <a:ext cx="1645920" cy="85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kern="1200" smtClean="0"/>
            <a:t>What develops</a:t>
          </a:r>
          <a:endParaRPr lang="en-US" sz="2000" b="0" kern="1200"/>
        </a:p>
      </dsp:txBody>
      <dsp:txXfrm>
        <a:off x="0" y="1721160"/>
        <a:ext cx="1645920" cy="859320"/>
      </dsp:txXfrm>
    </dsp:sp>
    <dsp:sp modelId="{FA42A162-FC6F-4740-B6BA-CAA923CE4E44}">
      <dsp:nvSpPr>
        <dsp:cNvPr id="0" name=""/>
        <dsp:cNvSpPr/>
      </dsp:nvSpPr>
      <dsp:spPr>
        <a:xfrm>
          <a:off x="1769364" y="1760182"/>
          <a:ext cx="6460236" cy="78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smtClean="0"/>
            <a:t>Focus on learning through imitation</a:t>
          </a:r>
          <a:endParaRPr lang="en-US" sz="1800" b="0" kern="1200"/>
        </a:p>
      </dsp:txBody>
      <dsp:txXfrm>
        <a:off x="1769364" y="1760182"/>
        <a:ext cx="6460236" cy="780437"/>
      </dsp:txXfrm>
    </dsp:sp>
    <dsp:sp modelId="{FA0D18F5-C7FE-1D48-AAB5-B1157155D4DD}">
      <dsp:nvSpPr>
        <dsp:cNvPr id="0" name=""/>
        <dsp:cNvSpPr/>
      </dsp:nvSpPr>
      <dsp:spPr>
        <a:xfrm>
          <a:off x="1645920" y="2540619"/>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CE0E20E-ECA4-EA42-AFEA-95D0ED8C93F3}">
      <dsp:nvSpPr>
        <dsp:cNvPr id="0" name=""/>
        <dsp:cNvSpPr/>
      </dsp:nvSpPr>
      <dsp:spPr>
        <a:xfrm>
          <a:off x="0" y="2580481"/>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C30A28E-863F-1B4B-A618-4D8AF34E313C}">
      <dsp:nvSpPr>
        <dsp:cNvPr id="0" name=""/>
        <dsp:cNvSpPr/>
      </dsp:nvSpPr>
      <dsp:spPr>
        <a:xfrm>
          <a:off x="0" y="2580481"/>
          <a:ext cx="1645920" cy="85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kern="1200" smtClean="0"/>
            <a:t>How development proceeds</a:t>
          </a:r>
          <a:endParaRPr lang="en-US" sz="2000" b="0" kern="1200"/>
        </a:p>
      </dsp:txBody>
      <dsp:txXfrm>
        <a:off x="0" y="2580481"/>
        <a:ext cx="1645920" cy="859320"/>
      </dsp:txXfrm>
    </dsp:sp>
    <dsp:sp modelId="{CC7EE4D8-5F3A-3C46-80E9-DC959F526F7E}">
      <dsp:nvSpPr>
        <dsp:cNvPr id="0" name=""/>
        <dsp:cNvSpPr/>
      </dsp:nvSpPr>
      <dsp:spPr>
        <a:xfrm>
          <a:off x="1769364" y="2619502"/>
          <a:ext cx="6460236" cy="78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smtClean="0"/>
            <a:t>Behavior is learned through observation</a:t>
          </a:r>
          <a:endParaRPr lang="en-US" sz="1800" b="0" kern="1200"/>
        </a:p>
      </dsp:txBody>
      <dsp:txXfrm>
        <a:off x="1769364" y="2619502"/>
        <a:ext cx="6460236" cy="780437"/>
      </dsp:txXfrm>
    </dsp:sp>
    <dsp:sp modelId="{6CDF1248-3B94-7946-A921-2C4431BFB8C9}">
      <dsp:nvSpPr>
        <dsp:cNvPr id="0" name=""/>
        <dsp:cNvSpPr/>
      </dsp:nvSpPr>
      <dsp:spPr>
        <a:xfrm>
          <a:off x="1645920" y="339994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9E4B0BD-57C1-8547-A259-4127C29C62AD}">
      <dsp:nvSpPr>
        <dsp:cNvPr id="0" name=""/>
        <dsp:cNvSpPr/>
      </dsp:nvSpPr>
      <dsp:spPr>
        <a:xfrm>
          <a:off x="0" y="3439801"/>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172B45A-E658-D542-BCCC-836AE53EB6C1}">
      <dsp:nvSpPr>
        <dsp:cNvPr id="0" name=""/>
        <dsp:cNvSpPr/>
      </dsp:nvSpPr>
      <dsp:spPr>
        <a:xfrm>
          <a:off x="0" y="3439801"/>
          <a:ext cx="1645920" cy="85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kern="1200" dirty="0" smtClean="0"/>
            <a:t>Principles</a:t>
          </a:r>
          <a:endParaRPr lang="en-US" sz="2000" b="0" kern="1200" dirty="0"/>
        </a:p>
      </dsp:txBody>
      <dsp:txXfrm>
        <a:off x="0" y="3439801"/>
        <a:ext cx="1645920" cy="859320"/>
      </dsp:txXfrm>
    </dsp:sp>
    <dsp:sp modelId="{A624F70C-1995-194C-B6CA-02E3B6EC9528}">
      <dsp:nvSpPr>
        <dsp:cNvPr id="0" name=""/>
        <dsp:cNvSpPr/>
      </dsp:nvSpPr>
      <dsp:spPr>
        <a:xfrm>
          <a:off x="1769364" y="3478823"/>
          <a:ext cx="6460236" cy="78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smtClean="0"/>
            <a:t>Social-cognitive learning occurs through four steps: attend/perceive, recall, accurately reproduce, motivated to carry out behavior</a:t>
          </a:r>
          <a:endParaRPr lang="en-US" sz="1800" b="0" kern="1200"/>
        </a:p>
      </dsp:txBody>
      <dsp:txXfrm>
        <a:off x="1769364" y="3478823"/>
        <a:ext cx="6460236" cy="780437"/>
      </dsp:txXfrm>
    </dsp:sp>
    <dsp:sp modelId="{6688DA55-99D4-454E-8847-38AFC1E5516D}">
      <dsp:nvSpPr>
        <dsp:cNvPr id="0" name=""/>
        <dsp:cNvSpPr/>
      </dsp:nvSpPr>
      <dsp:spPr>
        <a:xfrm>
          <a:off x="1645920" y="425926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136C627-C7BA-7C47-AA15-985799F3EA94}">
      <dsp:nvSpPr>
        <dsp:cNvPr id="0" name=""/>
        <dsp:cNvSpPr/>
      </dsp:nvSpPr>
      <dsp:spPr>
        <a:xfrm>
          <a:off x="0" y="4299121"/>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5419293-FEDD-884C-8F21-C47BEDF0B299}">
      <dsp:nvSpPr>
        <dsp:cNvPr id="0" name=""/>
        <dsp:cNvSpPr/>
      </dsp:nvSpPr>
      <dsp:spPr>
        <a:xfrm>
          <a:off x="0" y="4299121"/>
          <a:ext cx="1645920" cy="85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kern="1200" dirty="0" smtClean="0"/>
            <a:t>Other key terms</a:t>
          </a:r>
          <a:endParaRPr lang="en-US" sz="2000" b="0" kern="1200" dirty="0"/>
        </a:p>
      </dsp:txBody>
      <dsp:txXfrm>
        <a:off x="0" y="4299121"/>
        <a:ext cx="1645920" cy="859320"/>
      </dsp:txXfrm>
    </dsp:sp>
    <dsp:sp modelId="{309D98E1-F5C2-934A-8313-7342FB787ED5}">
      <dsp:nvSpPr>
        <dsp:cNvPr id="0" name=""/>
        <dsp:cNvSpPr/>
      </dsp:nvSpPr>
      <dsp:spPr>
        <a:xfrm>
          <a:off x="1769364" y="4338143"/>
          <a:ext cx="6460236" cy="78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smtClean="0"/>
            <a:t>Model; reward; </a:t>
          </a:r>
          <a:r>
            <a:rPr lang="en-US" altLang="ja-JP" sz="1800" b="0" kern="1200" smtClean="0"/>
            <a:t>“</a:t>
          </a:r>
          <a:r>
            <a:rPr lang="en-US" sz="1800" b="0" kern="1200" smtClean="0"/>
            <a:t>Fearless Peter</a:t>
          </a:r>
          <a:r>
            <a:rPr lang="en-US" altLang="ja-JP" sz="1800" b="0" kern="1200" smtClean="0"/>
            <a:t>”</a:t>
          </a:r>
          <a:endParaRPr lang="en-US" sz="1800" b="0" kern="1200"/>
        </a:p>
      </dsp:txBody>
      <dsp:txXfrm>
        <a:off x="1769364" y="4338143"/>
        <a:ext cx="6460236" cy="780437"/>
      </dsp:txXfrm>
    </dsp:sp>
    <dsp:sp modelId="{293C918D-1A8E-BB41-8087-2995F27F348C}">
      <dsp:nvSpPr>
        <dsp:cNvPr id="0" name=""/>
        <dsp:cNvSpPr/>
      </dsp:nvSpPr>
      <dsp:spPr>
        <a:xfrm>
          <a:off x="1645920" y="511858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58226-40D5-2D43-BFD1-0DB63520B74D}">
      <dsp:nvSpPr>
        <dsp:cNvPr id="0" name=""/>
        <dsp:cNvSpPr/>
      </dsp:nvSpPr>
      <dsp:spPr>
        <a:xfrm>
          <a:off x="0" y="2399"/>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30F0957-FD67-2447-B85F-55F298DD20C1}">
      <dsp:nvSpPr>
        <dsp:cNvPr id="0" name=""/>
        <dsp:cNvSpPr/>
      </dsp:nvSpPr>
      <dsp:spPr>
        <a:xfrm>
          <a:off x="0" y="2399"/>
          <a:ext cx="1645920" cy="81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Perspective</a:t>
          </a:r>
          <a:endParaRPr lang="en-US" sz="1700" kern="1200"/>
        </a:p>
      </dsp:txBody>
      <dsp:txXfrm>
        <a:off x="0" y="2399"/>
        <a:ext cx="1645920" cy="818350"/>
      </dsp:txXfrm>
    </dsp:sp>
    <dsp:sp modelId="{43E3F795-17A4-464B-A015-4A75CE8CCB85}">
      <dsp:nvSpPr>
        <dsp:cNvPr id="0" name=""/>
        <dsp:cNvSpPr/>
      </dsp:nvSpPr>
      <dsp:spPr>
        <a:xfrm>
          <a:off x="1769364" y="39561"/>
          <a:ext cx="6460236" cy="74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smtClean="0"/>
            <a:t>Cognitive perspective</a:t>
          </a:r>
          <a:endParaRPr lang="en-US" sz="1500" kern="1200"/>
        </a:p>
      </dsp:txBody>
      <dsp:txXfrm>
        <a:off x="1769364" y="39561"/>
        <a:ext cx="6460236" cy="743228"/>
      </dsp:txXfrm>
    </dsp:sp>
    <dsp:sp modelId="{AEDC8B7C-2C5B-0F48-B544-882DF97D994B}">
      <dsp:nvSpPr>
        <dsp:cNvPr id="0" name=""/>
        <dsp:cNvSpPr/>
      </dsp:nvSpPr>
      <dsp:spPr>
        <a:xfrm>
          <a:off x="1645920" y="782789"/>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01D357C-8B72-0649-897B-421387078444}">
      <dsp:nvSpPr>
        <dsp:cNvPr id="0" name=""/>
        <dsp:cNvSpPr/>
      </dsp:nvSpPr>
      <dsp:spPr>
        <a:xfrm>
          <a:off x="0" y="820749"/>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CBD6D17-82D1-8D48-873C-BBC5AAA7A422}">
      <dsp:nvSpPr>
        <dsp:cNvPr id="0" name=""/>
        <dsp:cNvSpPr/>
      </dsp:nvSpPr>
      <dsp:spPr>
        <a:xfrm>
          <a:off x="0" y="820749"/>
          <a:ext cx="1645920" cy="81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Theorist</a:t>
          </a:r>
          <a:endParaRPr lang="en-US" sz="1700" kern="1200"/>
        </a:p>
      </dsp:txBody>
      <dsp:txXfrm>
        <a:off x="0" y="820749"/>
        <a:ext cx="1645920" cy="818350"/>
      </dsp:txXfrm>
    </dsp:sp>
    <dsp:sp modelId="{4D89ACB3-6B3F-C14C-B85D-C0A70AC1B2DC}">
      <dsp:nvSpPr>
        <dsp:cNvPr id="0" name=""/>
        <dsp:cNvSpPr/>
      </dsp:nvSpPr>
      <dsp:spPr>
        <a:xfrm>
          <a:off x="1769364" y="857911"/>
          <a:ext cx="6460236" cy="74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smtClean="0"/>
            <a:t>Jean Piaget</a:t>
          </a:r>
          <a:endParaRPr lang="en-US" sz="1500" kern="1200"/>
        </a:p>
      </dsp:txBody>
      <dsp:txXfrm>
        <a:off x="1769364" y="857911"/>
        <a:ext cx="6460236" cy="743228"/>
      </dsp:txXfrm>
    </dsp:sp>
    <dsp:sp modelId="{8974911D-D8ED-754C-9FC8-B58AB9B7BEC9}">
      <dsp:nvSpPr>
        <dsp:cNvPr id="0" name=""/>
        <dsp:cNvSpPr/>
      </dsp:nvSpPr>
      <dsp:spPr>
        <a:xfrm>
          <a:off x="1645920" y="1601139"/>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08DFDE5-0EBD-E749-A734-B7065D92F6F3}">
      <dsp:nvSpPr>
        <dsp:cNvPr id="0" name=""/>
        <dsp:cNvSpPr/>
      </dsp:nvSpPr>
      <dsp:spPr>
        <a:xfrm>
          <a:off x="0" y="1639099"/>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580109F-E939-8143-9209-30D23247149C}">
      <dsp:nvSpPr>
        <dsp:cNvPr id="0" name=""/>
        <dsp:cNvSpPr/>
      </dsp:nvSpPr>
      <dsp:spPr>
        <a:xfrm>
          <a:off x="0" y="1639099"/>
          <a:ext cx="1645920" cy="81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What develops</a:t>
          </a:r>
          <a:endParaRPr lang="en-US" sz="1700" kern="1200"/>
        </a:p>
      </dsp:txBody>
      <dsp:txXfrm>
        <a:off x="0" y="1639099"/>
        <a:ext cx="1645920" cy="818350"/>
      </dsp:txXfrm>
    </dsp:sp>
    <dsp:sp modelId="{DFE29F34-A830-304B-A19A-7CF49E0C239E}">
      <dsp:nvSpPr>
        <dsp:cNvPr id="0" name=""/>
        <dsp:cNvSpPr/>
      </dsp:nvSpPr>
      <dsp:spPr>
        <a:xfrm>
          <a:off x="1769364" y="1676261"/>
          <a:ext cx="6460236" cy="74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smtClean="0"/>
            <a:t>Focus on processes that allow people to know, understand, and think about the world</a:t>
          </a:r>
          <a:endParaRPr lang="en-US" sz="1500" kern="1200"/>
        </a:p>
      </dsp:txBody>
      <dsp:txXfrm>
        <a:off x="1769364" y="1676261"/>
        <a:ext cx="6460236" cy="743228"/>
      </dsp:txXfrm>
    </dsp:sp>
    <dsp:sp modelId="{7472E4DD-1BB1-1F49-94AE-7CC5ACC33C6E}">
      <dsp:nvSpPr>
        <dsp:cNvPr id="0" name=""/>
        <dsp:cNvSpPr/>
      </dsp:nvSpPr>
      <dsp:spPr>
        <a:xfrm>
          <a:off x="1645920" y="2419489"/>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C74A005-6445-8F48-BDDC-16031775E9AD}">
      <dsp:nvSpPr>
        <dsp:cNvPr id="0" name=""/>
        <dsp:cNvSpPr/>
      </dsp:nvSpPr>
      <dsp:spPr>
        <a:xfrm>
          <a:off x="0" y="2457450"/>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D586826-7007-214C-8AA3-B20B4A6535C4}">
      <dsp:nvSpPr>
        <dsp:cNvPr id="0" name=""/>
        <dsp:cNvSpPr/>
      </dsp:nvSpPr>
      <dsp:spPr>
        <a:xfrm>
          <a:off x="0" y="2457450"/>
          <a:ext cx="1645920" cy="81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How development proceeds</a:t>
          </a:r>
          <a:endParaRPr lang="en-US" sz="1700" kern="1200"/>
        </a:p>
      </dsp:txBody>
      <dsp:txXfrm>
        <a:off x="0" y="2457450"/>
        <a:ext cx="1645920" cy="818350"/>
      </dsp:txXfrm>
    </dsp:sp>
    <dsp:sp modelId="{54F4E936-13AC-1A49-9665-61DF029CC859}">
      <dsp:nvSpPr>
        <dsp:cNvPr id="0" name=""/>
        <dsp:cNvSpPr/>
      </dsp:nvSpPr>
      <dsp:spPr>
        <a:xfrm>
          <a:off x="1769364" y="2494611"/>
          <a:ext cx="6460236" cy="74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smtClean="0"/>
            <a:t>Human thinking is arranged in organized mental patterns that represent behaviors and actions; understanding of world improves through assimilation and accommodation</a:t>
          </a:r>
          <a:endParaRPr lang="en-US" sz="1500" kern="1200"/>
        </a:p>
      </dsp:txBody>
      <dsp:txXfrm>
        <a:off x="1769364" y="2494611"/>
        <a:ext cx="6460236" cy="743228"/>
      </dsp:txXfrm>
    </dsp:sp>
    <dsp:sp modelId="{E1172559-11BD-9F42-8020-A4FEDDE2C76D}">
      <dsp:nvSpPr>
        <dsp:cNvPr id="0" name=""/>
        <dsp:cNvSpPr/>
      </dsp:nvSpPr>
      <dsp:spPr>
        <a:xfrm>
          <a:off x="1645920" y="3237839"/>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C7B6C6F-591D-4A45-B185-85DB328A229E}">
      <dsp:nvSpPr>
        <dsp:cNvPr id="0" name=""/>
        <dsp:cNvSpPr/>
      </dsp:nvSpPr>
      <dsp:spPr>
        <a:xfrm>
          <a:off x="0" y="3275800"/>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303F440-3AE8-E541-8ACE-1CB293739215}">
      <dsp:nvSpPr>
        <dsp:cNvPr id="0" name=""/>
        <dsp:cNvSpPr/>
      </dsp:nvSpPr>
      <dsp:spPr>
        <a:xfrm>
          <a:off x="0" y="3275800"/>
          <a:ext cx="1645920" cy="81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Principles</a:t>
          </a:r>
          <a:endParaRPr lang="en-US" sz="1700" kern="1200"/>
        </a:p>
      </dsp:txBody>
      <dsp:txXfrm>
        <a:off x="0" y="3275800"/>
        <a:ext cx="1645920" cy="818350"/>
      </dsp:txXfrm>
    </dsp:sp>
    <dsp:sp modelId="{39C25339-8306-1E41-B4E1-A24175BA52C9}">
      <dsp:nvSpPr>
        <dsp:cNvPr id="0" name=""/>
        <dsp:cNvSpPr/>
      </dsp:nvSpPr>
      <dsp:spPr>
        <a:xfrm>
          <a:off x="1769364" y="3312961"/>
          <a:ext cx="6460236" cy="74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smtClean="0"/>
            <a:t>Classical conditioning</a:t>
          </a:r>
          <a:endParaRPr lang="en-US" sz="1500" kern="1200"/>
        </a:p>
      </dsp:txBody>
      <dsp:txXfrm>
        <a:off x="1769364" y="3312961"/>
        <a:ext cx="6460236" cy="743228"/>
      </dsp:txXfrm>
    </dsp:sp>
    <dsp:sp modelId="{65F81A47-FF18-8F46-8B6E-E8910F9830BA}">
      <dsp:nvSpPr>
        <dsp:cNvPr id="0" name=""/>
        <dsp:cNvSpPr/>
      </dsp:nvSpPr>
      <dsp:spPr>
        <a:xfrm>
          <a:off x="1645920" y="4056189"/>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5B806DE-DA0A-CD4D-85CA-72DDF539A56C}">
      <dsp:nvSpPr>
        <dsp:cNvPr id="0" name=""/>
        <dsp:cNvSpPr/>
      </dsp:nvSpPr>
      <dsp:spPr>
        <a:xfrm>
          <a:off x="0" y="4094150"/>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1D4DDEE-530E-C243-BAE6-E34A0CB3A6C2}">
      <dsp:nvSpPr>
        <dsp:cNvPr id="0" name=""/>
        <dsp:cNvSpPr/>
      </dsp:nvSpPr>
      <dsp:spPr>
        <a:xfrm>
          <a:off x="0" y="4094150"/>
          <a:ext cx="1645920" cy="81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Other key terms</a:t>
          </a:r>
          <a:endParaRPr lang="en-US" sz="1700" kern="1200"/>
        </a:p>
      </dsp:txBody>
      <dsp:txXfrm>
        <a:off x="0" y="4094150"/>
        <a:ext cx="1645920" cy="818350"/>
      </dsp:txXfrm>
    </dsp:sp>
    <dsp:sp modelId="{1EA02CF3-732B-5442-BC6F-02F1983D32D3}">
      <dsp:nvSpPr>
        <dsp:cNvPr id="0" name=""/>
        <dsp:cNvSpPr/>
      </dsp:nvSpPr>
      <dsp:spPr>
        <a:xfrm>
          <a:off x="1769364" y="4131311"/>
          <a:ext cx="6460236" cy="74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smtClean="0"/>
            <a:t>Schemes and schemas</a:t>
          </a:r>
          <a:endParaRPr lang="en-US" sz="1500" kern="1200"/>
        </a:p>
      </dsp:txBody>
      <dsp:txXfrm>
        <a:off x="1769364" y="4131311"/>
        <a:ext cx="6460236" cy="743228"/>
      </dsp:txXfrm>
    </dsp:sp>
    <dsp:sp modelId="{608C1691-5E18-0C4F-8756-DFEB3202D1FC}">
      <dsp:nvSpPr>
        <dsp:cNvPr id="0" name=""/>
        <dsp:cNvSpPr/>
      </dsp:nvSpPr>
      <dsp:spPr>
        <a:xfrm>
          <a:off x="1645920" y="4874539"/>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52ED9-DC24-CA44-AE2D-840F36822415}">
      <dsp:nvSpPr>
        <dsp:cNvPr id="0" name=""/>
        <dsp:cNvSpPr/>
      </dsp:nvSpPr>
      <dsp:spPr>
        <a:xfrm>
          <a:off x="0" y="2573"/>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98613E6-3A26-7C45-B755-127BCE1278EA}">
      <dsp:nvSpPr>
        <dsp:cNvPr id="0" name=""/>
        <dsp:cNvSpPr/>
      </dsp:nvSpPr>
      <dsp:spPr>
        <a:xfrm>
          <a:off x="0" y="2573"/>
          <a:ext cx="1645920" cy="87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Perspective</a:t>
          </a:r>
          <a:endParaRPr lang="en-US" sz="1800" kern="1200"/>
        </a:p>
      </dsp:txBody>
      <dsp:txXfrm>
        <a:off x="0" y="2573"/>
        <a:ext cx="1645920" cy="877558"/>
      </dsp:txXfrm>
    </dsp:sp>
    <dsp:sp modelId="{59C255B5-9052-CD4E-B0E6-A3FE15760109}">
      <dsp:nvSpPr>
        <dsp:cNvPr id="0" name=""/>
        <dsp:cNvSpPr/>
      </dsp:nvSpPr>
      <dsp:spPr>
        <a:xfrm>
          <a:off x="1769364" y="42423"/>
          <a:ext cx="6460236" cy="797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smtClean="0"/>
            <a:t>Cognitive perspective</a:t>
          </a:r>
          <a:endParaRPr lang="en-US" sz="1300" kern="1200"/>
        </a:p>
      </dsp:txBody>
      <dsp:txXfrm>
        <a:off x="1769364" y="42423"/>
        <a:ext cx="6460236" cy="797001"/>
      </dsp:txXfrm>
    </dsp:sp>
    <dsp:sp modelId="{2A61AFD3-27E4-9847-97BC-7D87ADD697AB}">
      <dsp:nvSpPr>
        <dsp:cNvPr id="0" name=""/>
        <dsp:cNvSpPr/>
      </dsp:nvSpPr>
      <dsp:spPr>
        <a:xfrm>
          <a:off x="1645920" y="839425"/>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88732B8-5A22-264D-99DE-7916445F8642}">
      <dsp:nvSpPr>
        <dsp:cNvPr id="0" name=""/>
        <dsp:cNvSpPr/>
      </dsp:nvSpPr>
      <dsp:spPr>
        <a:xfrm>
          <a:off x="0" y="880132"/>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5591BB3-70D2-7E49-901F-07A3466BBF50}">
      <dsp:nvSpPr>
        <dsp:cNvPr id="0" name=""/>
        <dsp:cNvSpPr/>
      </dsp:nvSpPr>
      <dsp:spPr>
        <a:xfrm>
          <a:off x="0" y="880132"/>
          <a:ext cx="1645920" cy="87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Theorist</a:t>
          </a:r>
          <a:endParaRPr lang="en-US" sz="1800" kern="1200"/>
        </a:p>
      </dsp:txBody>
      <dsp:txXfrm>
        <a:off x="0" y="880132"/>
        <a:ext cx="1645920" cy="877558"/>
      </dsp:txXfrm>
    </dsp:sp>
    <dsp:sp modelId="{670EBEFC-AFC1-CE44-8A1C-8A95C58E6E5F}">
      <dsp:nvSpPr>
        <dsp:cNvPr id="0" name=""/>
        <dsp:cNvSpPr/>
      </dsp:nvSpPr>
      <dsp:spPr>
        <a:xfrm>
          <a:off x="1769364" y="919982"/>
          <a:ext cx="6460236" cy="797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smtClean="0"/>
            <a:t>Information-processing approach</a:t>
          </a:r>
          <a:endParaRPr lang="en-US" sz="1300" kern="1200"/>
        </a:p>
      </dsp:txBody>
      <dsp:txXfrm>
        <a:off x="1769364" y="919982"/>
        <a:ext cx="6460236" cy="797001"/>
      </dsp:txXfrm>
    </dsp:sp>
    <dsp:sp modelId="{F9D1F6C1-5538-9A44-962E-4F38DE74C10F}">
      <dsp:nvSpPr>
        <dsp:cNvPr id="0" name=""/>
        <dsp:cNvSpPr/>
      </dsp:nvSpPr>
      <dsp:spPr>
        <a:xfrm>
          <a:off x="1645920" y="1716984"/>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3F8E021-88B6-DF4B-ADC5-D9FC528E814D}">
      <dsp:nvSpPr>
        <dsp:cNvPr id="0" name=""/>
        <dsp:cNvSpPr/>
      </dsp:nvSpPr>
      <dsp:spPr>
        <a:xfrm>
          <a:off x="0" y="1757691"/>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E82B181-0CF6-8948-B241-0E1672880D70}">
      <dsp:nvSpPr>
        <dsp:cNvPr id="0" name=""/>
        <dsp:cNvSpPr/>
      </dsp:nvSpPr>
      <dsp:spPr>
        <a:xfrm>
          <a:off x="0" y="1757691"/>
          <a:ext cx="1645920" cy="87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What develops</a:t>
          </a:r>
          <a:endParaRPr lang="en-US" sz="1800" kern="1200"/>
        </a:p>
      </dsp:txBody>
      <dsp:txXfrm>
        <a:off x="0" y="1757691"/>
        <a:ext cx="1645920" cy="877558"/>
      </dsp:txXfrm>
    </dsp:sp>
    <dsp:sp modelId="{7C1B8AF1-3938-054D-9955-A1F894E16289}">
      <dsp:nvSpPr>
        <dsp:cNvPr id="0" name=""/>
        <dsp:cNvSpPr/>
      </dsp:nvSpPr>
      <dsp:spPr>
        <a:xfrm>
          <a:off x="1769364" y="1797541"/>
          <a:ext cx="6460236" cy="797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smtClean="0"/>
            <a:t>Focus is primarily on memory</a:t>
          </a:r>
          <a:endParaRPr lang="en-US" sz="1300" kern="1200"/>
        </a:p>
      </dsp:txBody>
      <dsp:txXfrm>
        <a:off x="1769364" y="1797541"/>
        <a:ext cx="6460236" cy="797001"/>
      </dsp:txXfrm>
    </dsp:sp>
    <dsp:sp modelId="{F0911771-A2B9-AA44-9DEE-B77F8607EC4A}">
      <dsp:nvSpPr>
        <dsp:cNvPr id="0" name=""/>
        <dsp:cNvSpPr/>
      </dsp:nvSpPr>
      <dsp:spPr>
        <a:xfrm>
          <a:off x="1645920" y="2594542"/>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7988E1A-7525-9F4A-A3FE-070544CF5DEF}">
      <dsp:nvSpPr>
        <dsp:cNvPr id="0" name=""/>
        <dsp:cNvSpPr/>
      </dsp:nvSpPr>
      <dsp:spPr>
        <a:xfrm>
          <a:off x="0" y="2635250"/>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A7A9F3A-09CD-A342-A409-C16468BAFC06}">
      <dsp:nvSpPr>
        <dsp:cNvPr id="0" name=""/>
        <dsp:cNvSpPr/>
      </dsp:nvSpPr>
      <dsp:spPr>
        <a:xfrm>
          <a:off x="0" y="2635250"/>
          <a:ext cx="1645920" cy="87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How development proceeds</a:t>
          </a:r>
          <a:endParaRPr lang="en-US" sz="1800" kern="1200"/>
        </a:p>
      </dsp:txBody>
      <dsp:txXfrm>
        <a:off x="0" y="2635250"/>
        <a:ext cx="1645920" cy="877558"/>
      </dsp:txXfrm>
    </dsp:sp>
    <dsp:sp modelId="{45B5944D-8080-F649-BBF8-F2DBCD899730}">
      <dsp:nvSpPr>
        <dsp:cNvPr id="0" name=""/>
        <dsp:cNvSpPr/>
      </dsp:nvSpPr>
      <dsp:spPr>
        <a:xfrm>
          <a:off x="1769364" y="2675100"/>
          <a:ext cx="6460236" cy="797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smtClean="0"/>
            <a:t>Information is thought to be processed in serial, discontinuous manner as it moves from stage to stage (Stage theory model); information is stored in multiple locations throughout brain by means of networks of connections (connectionistic model)</a:t>
          </a:r>
          <a:endParaRPr lang="en-US" sz="1300" kern="1200"/>
        </a:p>
      </dsp:txBody>
      <dsp:txXfrm>
        <a:off x="1769364" y="2675100"/>
        <a:ext cx="6460236" cy="797001"/>
      </dsp:txXfrm>
    </dsp:sp>
    <dsp:sp modelId="{84F8F306-4772-A74C-A68C-D1ECF6217517}">
      <dsp:nvSpPr>
        <dsp:cNvPr id="0" name=""/>
        <dsp:cNvSpPr/>
      </dsp:nvSpPr>
      <dsp:spPr>
        <a:xfrm>
          <a:off x="1645920" y="3472101"/>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6B5268D-BDFC-634C-83B3-A3DC31A8F6B2}">
      <dsp:nvSpPr>
        <dsp:cNvPr id="0" name=""/>
        <dsp:cNvSpPr/>
      </dsp:nvSpPr>
      <dsp:spPr>
        <a:xfrm>
          <a:off x="0" y="3512808"/>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E611CEC-47C4-CC45-A539-D554A5ECC3FF}">
      <dsp:nvSpPr>
        <dsp:cNvPr id="0" name=""/>
        <dsp:cNvSpPr/>
      </dsp:nvSpPr>
      <dsp:spPr>
        <a:xfrm>
          <a:off x="0" y="3512808"/>
          <a:ext cx="1645920" cy="87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Principles</a:t>
          </a:r>
          <a:endParaRPr lang="en-US" sz="1800" kern="1200"/>
        </a:p>
      </dsp:txBody>
      <dsp:txXfrm>
        <a:off x="0" y="3512808"/>
        <a:ext cx="1645920" cy="877558"/>
      </dsp:txXfrm>
    </dsp:sp>
    <dsp:sp modelId="{CC7C5A9C-B233-3A44-8D16-A652F0BF62A8}">
      <dsp:nvSpPr>
        <dsp:cNvPr id="0" name=""/>
        <dsp:cNvSpPr/>
      </dsp:nvSpPr>
      <dsp:spPr>
        <a:xfrm>
          <a:off x="1769364" y="3552658"/>
          <a:ext cx="6460236" cy="797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smtClean="0"/>
            <a:t>Cognitive development proceeds quickly in certain areas and more slowly in others; experience plays greater role in cognition</a:t>
          </a:r>
          <a:endParaRPr lang="en-US" sz="1300" kern="1200"/>
        </a:p>
      </dsp:txBody>
      <dsp:txXfrm>
        <a:off x="1769364" y="3552658"/>
        <a:ext cx="6460236" cy="797001"/>
      </dsp:txXfrm>
    </dsp:sp>
    <dsp:sp modelId="{6FCE2C43-C355-E34B-9E3B-5BE1B0641CB5}">
      <dsp:nvSpPr>
        <dsp:cNvPr id="0" name=""/>
        <dsp:cNvSpPr/>
      </dsp:nvSpPr>
      <dsp:spPr>
        <a:xfrm>
          <a:off x="1645920" y="4349660"/>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BB1B5B8-4E9C-7141-B2E9-113A58EBFED4}">
      <dsp:nvSpPr>
        <dsp:cNvPr id="0" name=""/>
        <dsp:cNvSpPr/>
      </dsp:nvSpPr>
      <dsp:spPr>
        <a:xfrm>
          <a:off x="0" y="4390367"/>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CC13470-05BC-0C4B-AB38-5DDA82DFC967}">
      <dsp:nvSpPr>
        <dsp:cNvPr id="0" name=""/>
        <dsp:cNvSpPr/>
      </dsp:nvSpPr>
      <dsp:spPr>
        <a:xfrm>
          <a:off x="0" y="4390367"/>
          <a:ext cx="1645920" cy="87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Other key terms</a:t>
          </a:r>
          <a:endParaRPr lang="en-US" sz="1800" kern="1200"/>
        </a:p>
      </dsp:txBody>
      <dsp:txXfrm>
        <a:off x="0" y="4390367"/>
        <a:ext cx="1645920" cy="877558"/>
      </dsp:txXfrm>
    </dsp:sp>
    <dsp:sp modelId="{57119771-21B9-AA45-9F37-118346C76B41}">
      <dsp:nvSpPr>
        <dsp:cNvPr id="0" name=""/>
        <dsp:cNvSpPr/>
      </dsp:nvSpPr>
      <dsp:spPr>
        <a:xfrm>
          <a:off x="1769364" y="4430217"/>
          <a:ext cx="6460236" cy="797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smtClean="0"/>
            <a:t>Neo-Piagetian theory</a:t>
          </a:r>
          <a:endParaRPr lang="en-US" sz="1300" kern="1200"/>
        </a:p>
      </dsp:txBody>
      <dsp:txXfrm>
        <a:off x="1769364" y="4430217"/>
        <a:ext cx="6460236" cy="797001"/>
      </dsp:txXfrm>
    </dsp:sp>
    <dsp:sp modelId="{CDA7BEB3-5901-DF48-9379-A6989EE0AE17}">
      <dsp:nvSpPr>
        <dsp:cNvPr id="0" name=""/>
        <dsp:cNvSpPr/>
      </dsp:nvSpPr>
      <dsp:spPr>
        <a:xfrm>
          <a:off x="1645920" y="5227219"/>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8B505-EE9D-AB40-9CB7-3A9E498280E8}">
      <dsp:nvSpPr>
        <dsp:cNvPr id="0" name=""/>
        <dsp:cNvSpPr/>
      </dsp:nvSpPr>
      <dsp:spPr>
        <a:xfrm>
          <a:off x="0" y="2600"/>
          <a:ext cx="822960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BBA04C6-84C3-D044-9ED5-9B6A7F42FD36}">
      <dsp:nvSpPr>
        <dsp:cNvPr id="0" name=""/>
        <dsp:cNvSpPr/>
      </dsp:nvSpPr>
      <dsp:spPr>
        <a:xfrm>
          <a:off x="0" y="2600"/>
          <a:ext cx="1645920" cy="886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Perspective</a:t>
          </a:r>
          <a:endParaRPr lang="en-US" sz="1800" kern="1200"/>
        </a:p>
      </dsp:txBody>
      <dsp:txXfrm>
        <a:off x="0" y="2600"/>
        <a:ext cx="1645920" cy="886810"/>
      </dsp:txXfrm>
    </dsp:sp>
    <dsp:sp modelId="{80C66573-1441-9648-AFD6-9C3993BC4323}">
      <dsp:nvSpPr>
        <dsp:cNvPr id="0" name=""/>
        <dsp:cNvSpPr/>
      </dsp:nvSpPr>
      <dsp:spPr>
        <a:xfrm>
          <a:off x="1769364" y="42870"/>
          <a:ext cx="6460236" cy="805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Cognitive perspective</a:t>
          </a:r>
          <a:endParaRPr lang="en-US" sz="1700" kern="1200"/>
        </a:p>
      </dsp:txBody>
      <dsp:txXfrm>
        <a:off x="1769364" y="42870"/>
        <a:ext cx="6460236" cy="805403"/>
      </dsp:txXfrm>
    </dsp:sp>
    <dsp:sp modelId="{41D53EB0-3D2C-A44E-9A8A-FDF06D28C7B2}">
      <dsp:nvSpPr>
        <dsp:cNvPr id="0" name=""/>
        <dsp:cNvSpPr/>
      </dsp:nvSpPr>
      <dsp:spPr>
        <a:xfrm>
          <a:off x="1645920" y="848274"/>
          <a:ext cx="658368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A1B0413-101D-234C-87F6-256DDDA3B5CD}">
      <dsp:nvSpPr>
        <dsp:cNvPr id="0" name=""/>
        <dsp:cNvSpPr/>
      </dsp:nvSpPr>
      <dsp:spPr>
        <a:xfrm>
          <a:off x="0" y="889410"/>
          <a:ext cx="822960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35B8B0A-DDAA-B845-8C18-1D595BDCC291}">
      <dsp:nvSpPr>
        <dsp:cNvPr id="0" name=""/>
        <dsp:cNvSpPr/>
      </dsp:nvSpPr>
      <dsp:spPr>
        <a:xfrm>
          <a:off x="0" y="889410"/>
          <a:ext cx="1645920" cy="886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Theorist</a:t>
          </a:r>
          <a:endParaRPr lang="en-US" sz="1800" kern="1200"/>
        </a:p>
      </dsp:txBody>
      <dsp:txXfrm>
        <a:off x="0" y="889410"/>
        <a:ext cx="1645920" cy="886810"/>
      </dsp:txXfrm>
    </dsp:sp>
    <dsp:sp modelId="{E75738A3-9348-3140-B1EE-772AF4ADC1EC}">
      <dsp:nvSpPr>
        <dsp:cNvPr id="0" name=""/>
        <dsp:cNvSpPr/>
      </dsp:nvSpPr>
      <dsp:spPr>
        <a:xfrm>
          <a:off x="1769364" y="929680"/>
          <a:ext cx="6460236" cy="805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Cognitive neuroscience approach</a:t>
          </a:r>
          <a:endParaRPr lang="en-US" sz="1700" kern="1200"/>
        </a:p>
      </dsp:txBody>
      <dsp:txXfrm>
        <a:off x="1769364" y="929680"/>
        <a:ext cx="6460236" cy="805403"/>
      </dsp:txXfrm>
    </dsp:sp>
    <dsp:sp modelId="{82ADCA54-187B-204A-B378-E1D4D789C7B2}">
      <dsp:nvSpPr>
        <dsp:cNvPr id="0" name=""/>
        <dsp:cNvSpPr/>
      </dsp:nvSpPr>
      <dsp:spPr>
        <a:xfrm>
          <a:off x="1645920" y="1735084"/>
          <a:ext cx="658368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D4C91BE-54BF-5A46-B750-668CD8C0C1EB}">
      <dsp:nvSpPr>
        <dsp:cNvPr id="0" name=""/>
        <dsp:cNvSpPr/>
      </dsp:nvSpPr>
      <dsp:spPr>
        <a:xfrm>
          <a:off x="0" y="1776220"/>
          <a:ext cx="822960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8262EFF-5FFC-E545-BF7C-24A859E8CE5E}">
      <dsp:nvSpPr>
        <dsp:cNvPr id="0" name=""/>
        <dsp:cNvSpPr/>
      </dsp:nvSpPr>
      <dsp:spPr>
        <a:xfrm>
          <a:off x="0" y="1776220"/>
          <a:ext cx="1645920" cy="886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What develops</a:t>
          </a:r>
          <a:endParaRPr lang="en-US" sz="1800" kern="1200"/>
        </a:p>
      </dsp:txBody>
      <dsp:txXfrm>
        <a:off x="0" y="1776220"/>
        <a:ext cx="1645920" cy="886810"/>
      </dsp:txXfrm>
    </dsp:sp>
    <dsp:sp modelId="{FBDD2D8D-804A-5C48-819F-59F7B4182C59}">
      <dsp:nvSpPr>
        <dsp:cNvPr id="0" name=""/>
        <dsp:cNvSpPr/>
      </dsp:nvSpPr>
      <dsp:spPr>
        <a:xfrm>
          <a:off x="1769364" y="1816491"/>
          <a:ext cx="6460236" cy="805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Focus on cognitive development through lens of brain</a:t>
          </a:r>
          <a:endParaRPr lang="en-US" sz="1700" kern="1200"/>
        </a:p>
      </dsp:txBody>
      <dsp:txXfrm>
        <a:off x="1769364" y="1816491"/>
        <a:ext cx="6460236" cy="805403"/>
      </dsp:txXfrm>
    </dsp:sp>
    <dsp:sp modelId="{245F076F-4DA6-A24F-AC0F-18E93354DE7F}">
      <dsp:nvSpPr>
        <dsp:cNvPr id="0" name=""/>
        <dsp:cNvSpPr/>
      </dsp:nvSpPr>
      <dsp:spPr>
        <a:xfrm>
          <a:off x="1645920" y="2621894"/>
          <a:ext cx="658368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F8874AD-1F9C-D447-B161-8080E393D00C}">
      <dsp:nvSpPr>
        <dsp:cNvPr id="0" name=""/>
        <dsp:cNvSpPr/>
      </dsp:nvSpPr>
      <dsp:spPr>
        <a:xfrm>
          <a:off x="0" y="2663030"/>
          <a:ext cx="822960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04EFF70-AAB8-4D4F-97CC-736C16D589E0}">
      <dsp:nvSpPr>
        <dsp:cNvPr id="0" name=""/>
        <dsp:cNvSpPr/>
      </dsp:nvSpPr>
      <dsp:spPr>
        <a:xfrm>
          <a:off x="0" y="2663030"/>
          <a:ext cx="1645920" cy="886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How development proceeds</a:t>
          </a:r>
          <a:endParaRPr lang="en-US" sz="1800" kern="1200"/>
        </a:p>
      </dsp:txBody>
      <dsp:txXfrm>
        <a:off x="0" y="2663030"/>
        <a:ext cx="1645920" cy="886810"/>
      </dsp:txXfrm>
    </dsp:sp>
    <dsp:sp modelId="{F41EB434-C544-EC4B-9881-6AA0FBDC8D73}">
      <dsp:nvSpPr>
        <dsp:cNvPr id="0" name=""/>
        <dsp:cNvSpPr/>
      </dsp:nvSpPr>
      <dsp:spPr>
        <a:xfrm>
          <a:off x="1769364" y="2703301"/>
          <a:ext cx="6460236" cy="805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Approach considers internal, mental processes, but focuses specifically on the neurological activity that underlies thinking, problem solving, and other cognitive behavior</a:t>
          </a:r>
          <a:endParaRPr lang="en-US" sz="1700" kern="1200"/>
        </a:p>
      </dsp:txBody>
      <dsp:txXfrm>
        <a:off x="1769364" y="2703301"/>
        <a:ext cx="6460236" cy="805403"/>
      </dsp:txXfrm>
    </dsp:sp>
    <dsp:sp modelId="{B7D81BC8-2C7E-9548-90B4-4FD1A0F3ED54}">
      <dsp:nvSpPr>
        <dsp:cNvPr id="0" name=""/>
        <dsp:cNvSpPr/>
      </dsp:nvSpPr>
      <dsp:spPr>
        <a:xfrm>
          <a:off x="1645920" y="3508704"/>
          <a:ext cx="658368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82B26D3-56AC-0845-A623-F058F7F50281}">
      <dsp:nvSpPr>
        <dsp:cNvPr id="0" name=""/>
        <dsp:cNvSpPr/>
      </dsp:nvSpPr>
      <dsp:spPr>
        <a:xfrm>
          <a:off x="0" y="3549841"/>
          <a:ext cx="822960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12F4804-6930-C64B-A520-0D401641D44F}">
      <dsp:nvSpPr>
        <dsp:cNvPr id="0" name=""/>
        <dsp:cNvSpPr/>
      </dsp:nvSpPr>
      <dsp:spPr>
        <a:xfrm>
          <a:off x="0" y="3549841"/>
          <a:ext cx="1645920" cy="886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Principles</a:t>
          </a:r>
          <a:endParaRPr lang="en-US" sz="1800" kern="1200"/>
        </a:p>
      </dsp:txBody>
      <dsp:txXfrm>
        <a:off x="0" y="3549841"/>
        <a:ext cx="1645920" cy="886810"/>
      </dsp:txXfrm>
    </dsp:sp>
    <dsp:sp modelId="{778430BB-6DEA-7E45-855B-3F963F35D47A}">
      <dsp:nvSpPr>
        <dsp:cNvPr id="0" name=""/>
        <dsp:cNvSpPr/>
      </dsp:nvSpPr>
      <dsp:spPr>
        <a:xfrm>
          <a:off x="1769364" y="3590111"/>
          <a:ext cx="6460236" cy="805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Associations between specific genes and wide range of disorders are identified</a:t>
          </a:r>
          <a:endParaRPr lang="en-US" sz="1700" kern="1200"/>
        </a:p>
      </dsp:txBody>
      <dsp:txXfrm>
        <a:off x="1769364" y="3590111"/>
        <a:ext cx="6460236" cy="805403"/>
      </dsp:txXfrm>
    </dsp:sp>
    <dsp:sp modelId="{B661A7D5-0ACE-F54F-8CAF-5A9736571AFB}">
      <dsp:nvSpPr>
        <dsp:cNvPr id="0" name=""/>
        <dsp:cNvSpPr/>
      </dsp:nvSpPr>
      <dsp:spPr>
        <a:xfrm>
          <a:off x="1645920" y="4395515"/>
          <a:ext cx="658368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00E5D63-9159-0D47-8933-F9ADB5365C55}">
      <dsp:nvSpPr>
        <dsp:cNvPr id="0" name=""/>
        <dsp:cNvSpPr/>
      </dsp:nvSpPr>
      <dsp:spPr>
        <a:xfrm>
          <a:off x="0" y="4436651"/>
          <a:ext cx="822960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06F22A5-6A3E-A549-B4B1-1DCE61A974FA}">
      <dsp:nvSpPr>
        <dsp:cNvPr id="0" name=""/>
        <dsp:cNvSpPr/>
      </dsp:nvSpPr>
      <dsp:spPr>
        <a:xfrm>
          <a:off x="0" y="4436651"/>
          <a:ext cx="1645920" cy="886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Other key terms</a:t>
          </a:r>
          <a:endParaRPr lang="en-US" sz="1800" kern="1200"/>
        </a:p>
      </dsp:txBody>
      <dsp:txXfrm>
        <a:off x="0" y="4436651"/>
        <a:ext cx="1645920" cy="886810"/>
      </dsp:txXfrm>
    </dsp:sp>
    <dsp:sp modelId="{511C5ECB-6C27-8A45-ACCE-19ECA0434A09}">
      <dsp:nvSpPr>
        <dsp:cNvPr id="0" name=""/>
        <dsp:cNvSpPr/>
      </dsp:nvSpPr>
      <dsp:spPr>
        <a:xfrm>
          <a:off x="1769364" y="4476921"/>
          <a:ext cx="6460236" cy="805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Autism; schizophrenia </a:t>
          </a:r>
          <a:endParaRPr lang="en-US" sz="1700" kern="1200"/>
        </a:p>
      </dsp:txBody>
      <dsp:txXfrm>
        <a:off x="1769364" y="4476921"/>
        <a:ext cx="6460236" cy="805403"/>
      </dsp:txXfrm>
    </dsp:sp>
    <dsp:sp modelId="{C292641E-C815-334E-B876-DAAC4CD61F09}">
      <dsp:nvSpPr>
        <dsp:cNvPr id="0" name=""/>
        <dsp:cNvSpPr/>
      </dsp:nvSpPr>
      <dsp:spPr>
        <a:xfrm>
          <a:off x="1645920" y="5282325"/>
          <a:ext cx="658368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4904F-8AF8-DB40-AA5C-2563443BFDBE}">
      <dsp:nvSpPr>
        <dsp:cNvPr id="0" name=""/>
        <dsp:cNvSpPr/>
      </dsp:nvSpPr>
      <dsp:spPr>
        <a:xfrm>
          <a:off x="0" y="2563"/>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5847B0C-CBC7-8347-8DFA-D308FE0DC3F1}">
      <dsp:nvSpPr>
        <dsp:cNvPr id="0" name=""/>
        <dsp:cNvSpPr/>
      </dsp:nvSpPr>
      <dsp:spPr>
        <a:xfrm>
          <a:off x="0" y="2563"/>
          <a:ext cx="1645920" cy="874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Perspective</a:t>
          </a:r>
          <a:endParaRPr lang="en-US" sz="1800" kern="1200"/>
        </a:p>
      </dsp:txBody>
      <dsp:txXfrm>
        <a:off x="0" y="2563"/>
        <a:ext cx="1645920" cy="874122"/>
      </dsp:txXfrm>
    </dsp:sp>
    <dsp:sp modelId="{0F3597E4-83A2-D346-896E-329B9E278E26}">
      <dsp:nvSpPr>
        <dsp:cNvPr id="0" name=""/>
        <dsp:cNvSpPr/>
      </dsp:nvSpPr>
      <dsp:spPr>
        <a:xfrm>
          <a:off x="1769364" y="42257"/>
          <a:ext cx="6460236" cy="79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Humanistic Perspective</a:t>
          </a:r>
          <a:endParaRPr lang="en-US" sz="1600" kern="1200"/>
        </a:p>
      </dsp:txBody>
      <dsp:txXfrm>
        <a:off x="1769364" y="42257"/>
        <a:ext cx="6460236" cy="793880"/>
      </dsp:txXfrm>
    </dsp:sp>
    <dsp:sp modelId="{697EFA3E-2E3B-1D45-AD50-B8C85E656FD6}">
      <dsp:nvSpPr>
        <dsp:cNvPr id="0" name=""/>
        <dsp:cNvSpPr/>
      </dsp:nvSpPr>
      <dsp:spPr>
        <a:xfrm>
          <a:off x="1645920" y="836138"/>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694DBCF-65A7-1849-B390-AA8D2ECD4067}">
      <dsp:nvSpPr>
        <dsp:cNvPr id="0" name=""/>
        <dsp:cNvSpPr/>
      </dsp:nvSpPr>
      <dsp:spPr>
        <a:xfrm>
          <a:off x="0" y="876685"/>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4E5AC0C-D235-D842-B66E-18842AA689DE}">
      <dsp:nvSpPr>
        <dsp:cNvPr id="0" name=""/>
        <dsp:cNvSpPr/>
      </dsp:nvSpPr>
      <dsp:spPr>
        <a:xfrm>
          <a:off x="0" y="876685"/>
          <a:ext cx="1645920" cy="874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Theorist</a:t>
          </a:r>
          <a:endParaRPr lang="en-US" sz="1800" kern="1200"/>
        </a:p>
      </dsp:txBody>
      <dsp:txXfrm>
        <a:off x="0" y="876685"/>
        <a:ext cx="1645920" cy="874122"/>
      </dsp:txXfrm>
    </dsp:sp>
    <dsp:sp modelId="{2E86E973-9D7D-6840-9644-39226411F800}">
      <dsp:nvSpPr>
        <dsp:cNvPr id="0" name=""/>
        <dsp:cNvSpPr/>
      </dsp:nvSpPr>
      <dsp:spPr>
        <a:xfrm>
          <a:off x="1769364" y="916379"/>
          <a:ext cx="6460236" cy="79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Carl Rogers; Abraham Maslow</a:t>
          </a:r>
          <a:endParaRPr lang="en-US" sz="1600" kern="1200"/>
        </a:p>
      </dsp:txBody>
      <dsp:txXfrm>
        <a:off x="1769364" y="916379"/>
        <a:ext cx="6460236" cy="793880"/>
      </dsp:txXfrm>
    </dsp:sp>
    <dsp:sp modelId="{FE8C11AF-99FD-8041-9F03-8883791A42AF}">
      <dsp:nvSpPr>
        <dsp:cNvPr id="0" name=""/>
        <dsp:cNvSpPr/>
      </dsp:nvSpPr>
      <dsp:spPr>
        <a:xfrm>
          <a:off x="1645920" y="171026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E84F985-DD2D-C047-8A35-E19520DFC308}">
      <dsp:nvSpPr>
        <dsp:cNvPr id="0" name=""/>
        <dsp:cNvSpPr/>
      </dsp:nvSpPr>
      <dsp:spPr>
        <a:xfrm>
          <a:off x="0" y="1750808"/>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ABA7B21-D06B-854F-AB0C-C631F7A5565E}">
      <dsp:nvSpPr>
        <dsp:cNvPr id="0" name=""/>
        <dsp:cNvSpPr/>
      </dsp:nvSpPr>
      <dsp:spPr>
        <a:xfrm>
          <a:off x="0" y="1750808"/>
          <a:ext cx="1645920" cy="874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What develops</a:t>
          </a:r>
          <a:endParaRPr lang="en-US" sz="1800" kern="1200"/>
        </a:p>
      </dsp:txBody>
      <dsp:txXfrm>
        <a:off x="0" y="1750808"/>
        <a:ext cx="1645920" cy="874122"/>
      </dsp:txXfrm>
    </dsp:sp>
    <dsp:sp modelId="{1F29F15D-0853-CA48-A982-FF8764571F85}">
      <dsp:nvSpPr>
        <dsp:cNvPr id="0" name=""/>
        <dsp:cNvSpPr/>
      </dsp:nvSpPr>
      <dsp:spPr>
        <a:xfrm>
          <a:off x="1769364" y="1790502"/>
          <a:ext cx="6460236" cy="79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Focus on each individual's ability and motivation to reach more advanced levels of maturity; people naturally seek to reach full potential</a:t>
          </a:r>
          <a:endParaRPr lang="en-US" sz="1600" kern="1200"/>
        </a:p>
      </dsp:txBody>
      <dsp:txXfrm>
        <a:off x="1769364" y="1790502"/>
        <a:ext cx="6460236" cy="793880"/>
      </dsp:txXfrm>
    </dsp:sp>
    <dsp:sp modelId="{060BB54F-2958-A147-9464-965FAB9B9C78}">
      <dsp:nvSpPr>
        <dsp:cNvPr id="0" name=""/>
        <dsp:cNvSpPr/>
      </dsp:nvSpPr>
      <dsp:spPr>
        <a:xfrm>
          <a:off x="1645920" y="2584383"/>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4338DF2-6D4E-2949-8A54-56365BA3808F}">
      <dsp:nvSpPr>
        <dsp:cNvPr id="0" name=""/>
        <dsp:cNvSpPr/>
      </dsp:nvSpPr>
      <dsp:spPr>
        <a:xfrm>
          <a:off x="0" y="2624930"/>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E09833B-12A2-2648-B532-274680E507A6}">
      <dsp:nvSpPr>
        <dsp:cNvPr id="0" name=""/>
        <dsp:cNvSpPr/>
      </dsp:nvSpPr>
      <dsp:spPr>
        <a:xfrm>
          <a:off x="0" y="2624930"/>
          <a:ext cx="1645920" cy="874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How development proceeds</a:t>
          </a:r>
          <a:endParaRPr lang="en-US" sz="1800" kern="1200"/>
        </a:p>
      </dsp:txBody>
      <dsp:txXfrm>
        <a:off x="0" y="2624930"/>
        <a:ext cx="1645920" cy="874122"/>
      </dsp:txXfrm>
    </dsp:sp>
    <dsp:sp modelId="{6A6A05E8-96AB-D34A-A9B9-73124DFB8CE3}">
      <dsp:nvSpPr>
        <dsp:cNvPr id="0" name=""/>
        <dsp:cNvSpPr/>
      </dsp:nvSpPr>
      <dsp:spPr>
        <a:xfrm>
          <a:off x="1769364" y="2664625"/>
          <a:ext cx="6460236" cy="79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Free of supernaturalism, approach recognizes human beings as a part of nature and holds that values (religious, ethical, social, or political) have their source in human experience and culture</a:t>
          </a:r>
          <a:endParaRPr lang="en-US" sz="1600" kern="1200"/>
        </a:p>
      </dsp:txBody>
      <dsp:txXfrm>
        <a:off x="1769364" y="2664625"/>
        <a:ext cx="6460236" cy="793880"/>
      </dsp:txXfrm>
    </dsp:sp>
    <dsp:sp modelId="{D1735BAF-5D83-2B4C-841B-072A06E4053D}">
      <dsp:nvSpPr>
        <dsp:cNvPr id="0" name=""/>
        <dsp:cNvSpPr/>
      </dsp:nvSpPr>
      <dsp:spPr>
        <a:xfrm>
          <a:off x="1645920" y="3458505"/>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74C5A45-2F6F-0640-82F1-DF09DB19565C}">
      <dsp:nvSpPr>
        <dsp:cNvPr id="0" name=""/>
        <dsp:cNvSpPr/>
      </dsp:nvSpPr>
      <dsp:spPr>
        <a:xfrm>
          <a:off x="0" y="3499053"/>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491E3FC-47B2-9347-B435-DC1D0064D3F1}">
      <dsp:nvSpPr>
        <dsp:cNvPr id="0" name=""/>
        <dsp:cNvSpPr/>
      </dsp:nvSpPr>
      <dsp:spPr>
        <a:xfrm>
          <a:off x="0" y="3499053"/>
          <a:ext cx="1645920" cy="874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Principles</a:t>
          </a:r>
          <a:endParaRPr lang="en-US" sz="1800" kern="1200"/>
        </a:p>
      </dsp:txBody>
      <dsp:txXfrm>
        <a:off x="0" y="3499053"/>
        <a:ext cx="1645920" cy="874122"/>
      </dsp:txXfrm>
    </dsp:sp>
    <dsp:sp modelId="{40064702-63E4-8546-9AEF-92663C31BCC7}">
      <dsp:nvSpPr>
        <dsp:cNvPr id="0" name=""/>
        <dsp:cNvSpPr/>
      </dsp:nvSpPr>
      <dsp:spPr>
        <a:xfrm>
          <a:off x="1769364" y="3538747"/>
          <a:ext cx="6460236" cy="79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All people have need for positive regard resulting from underlying wish to be loved and respected; positive regard comes from others</a:t>
          </a:r>
          <a:endParaRPr lang="en-US" sz="1600" kern="1200"/>
        </a:p>
      </dsp:txBody>
      <dsp:txXfrm>
        <a:off x="1769364" y="3538747"/>
        <a:ext cx="6460236" cy="793880"/>
      </dsp:txXfrm>
    </dsp:sp>
    <dsp:sp modelId="{09FC5FDC-CB55-514A-A7A4-3194F25664FE}">
      <dsp:nvSpPr>
        <dsp:cNvPr id="0" name=""/>
        <dsp:cNvSpPr/>
      </dsp:nvSpPr>
      <dsp:spPr>
        <a:xfrm>
          <a:off x="1645920" y="4332628"/>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60F7B72-1808-6E41-95EA-890D9E79FB00}">
      <dsp:nvSpPr>
        <dsp:cNvPr id="0" name=""/>
        <dsp:cNvSpPr/>
      </dsp:nvSpPr>
      <dsp:spPr>
        <a:xfrm>
          <a:off x="0" y="4373176"/>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5ED42F2-1C0E-6D43-8164-8F0FC42FD9DD}">
      <dsp:nvSpPr>
        <dsp:cNvPr id="0" name=""/>
        <dsp:cNvSpPr/>
      </dsp:nvSpPr>
      <dsp:spPr>
        <a:xfrm>
          <a:off x="0" y="4373176"/>
          <a:ext cx="1645920" cy="874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Other key terms</a:t>
          </a:r>
          <a:endParaRPr lang="en-US" sz="1800" kern="1200"/>
        </a:p>
      </dsp:txBody>
      <dsp:txXfrm>
        <a:off x="0" y="4373176"/>
        <a:ext cx="1645920" cy="874122"/>
      </dsp:txXfrm>
    </dsp:sp>
    <dsp:sp modelId="{7262C386-2657-C84A-A3BE-32570E087D21}">
      <dsp:nvSpPr>
        <dsp:cNvPr id="0" name=""/>
        <dsp:cNvSpPr/>
      </dsp:nvSpPr>
      <dsp:spPr>
        <a:xfrm>
          <a:off x="1769364" y="4412870"/>
          <a:ext cx="6460236" cy="79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Free will; positive self-regard; self-actualization</a:t>
          </a:r>
          <a:endParaRPr lang="en-US" sz="1600" kern="1200"/>
        </a:p>
      </dsp:txBody>
      <dsp:txXfrm>
        <a:off x="1769364" y="4412870"/>
        <a:ext cx="6460236" cy="793880"/>
      </dsp:txXfrm>
    </dsp:sp>
    <dsp:sp modelId="{21821D74-5C9D-3D48-828F-93E7C226F332}">
      <dsp:nvSpPr>
        <dsp:cNvPr id="0" name=""/>
        <dsp:cNvSpPr/>
      </dsp:nvSpPr>
      <dsp:spPr>
        <a:xfrm>
          <a:off x="1645920" y="520675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5592E-5B1E-DB4D-B990-353EF8600CC8}">
      <dsp:nvSpPr>
        <dsp:cNvPr id="0" name=""/>
        <dsp:cNvSpPr/>
      </dsp:nvSpPr>
      <dsp:spPr>
        <a:xfrm>
          <a:off x="0" y="2507"/>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642F424-3040-6B4E-84C2-DAC5CE0C4703}">
      <dsp:nvSpPr>
        <dsp:cNvPr id="0" name=""/>
        <dsp:cNvSpPr/>
      </dsp:nvSpPr>
      <dsp:spPr>
        <a:xfrm>
          <a:off x="0" y="2507"/>
          <a:ext cx="1645920" cy="855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Perspective</a:t>
          </a:r>
          <a:endParaRPr lang="en-US" sz="1800" kern="1200"/>
        </a:p>
      </dsp:txBody>
      <dsp:txXfrm>
        <a:off x="0" y="2507"/>
        <a:ext cx="1645920" cy="855091"/>
      </dsp:txXfrm>
    </dsp:sp>
    <dsp:sp modelId="{97681A7B-A2C8-744F-84BC-E5E80616D19F}">
      <dsp:nvSpPr>
        <dsp:cNvPr id="0" name=""/>
        <dsp:cNvSpPr/>
      </dsp:nvSpPr>
      <dsp:spPr>
        <a:xfrm>
          <a:off x="1769364" y="41337"/>
          <a:ext cx="6460236" cy="776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Contextual Perspective</a:t>
          </a:r>
          <a:endParaRPr lang="en-US" sz="1600" kern="1200"/>
        </a:p>
      </dsp:txBody>
      <dsp:txXfrm>
        <a:off x="1769364" y="41337"/>
        <a:ext cx="6460236" cy="776596"/>
      </dsp:txXfrm>
    </dsp:sp>
    <dsp:sp modelId="{C5675991-958D-D24B-A963-D6174D108DBD}">
      <dsp:nvSpPr>
        <dsp:cNvPr id="0" name=""/>
        <dsp:cNvSpPr/>
      </dsp:nvSpPr>
      <dsp:spPr>
        <a:xfrm>
          <a:off x="1645920" y="817933"/>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DCD7416-2459-1A4C-82E5-9DE9A59B3E27}">
      <dsp:nvSpPr>
        <dsp:cNvPr id="0" name=""/>
        <dsp:cNvSpPr/>
      </dsp:nvSpPr>
      <dsp:spPr>
        <a:xfrm>
          <a:off x="0" y="857598"/>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425B45-D010-AD48-AD22-CE76818CCDB8}">
      <dsp:nvSpPr>
        <dsp:cNvPr id="0" name=""/>
        <dsp:cNvSpPr/>
      </dsp:nvSpPr>
      <dsp:spPr>
        <a:xfrm>
          <a:off x="0" y="857598"/>
          <a:ext cx="1645920" cy="855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Theorist</a:t>
          </a:r>
          <a:endParaRPr lang="en-US" sz="1800" kern="1200"/>
        </a:p>
      </dsp:txBody>
      <dsp:txXfrm>
        <a:off x="0" y="857598"/>
        <a:ext cx="1645920" cy="855091"/>
      </dsp:txXfrm>
    </dsp:sp>
    <dsp:sp modelId="{FDCC925F-4110-4D40-9157-AD6AC8126264}">
      <dsp:nvSpPr>
        <dsp:cNvPr id="0" name=""/>
        <dsp:cNvSpPr/>
      </dsp:nvSpPr>
      <dsp:spPr>
        <a:xfrm>
          <a:off x="1769364" y="896428"/>
          <a:ext cx="6460236" cy="776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Urie Bronfenbrenner/Bioecological Approach</a:t>
          </a:r>
          <a:endParaRPr lang="en-US" sz="1600" kern="1200"/>
        </a:p>
      </dsp:txBody>
      <dsp:txXfrm>
        <a:off x="1769364" y="896428"/>
        <a:ext cx="6460236" cy="776596"/>
      </dsp:txXfrm>
    </dsp:sp>
    <dsp:sp modelId="{2D6988CD-A0EA-F64A-86CF-FFF3E4025DC5}">
      <dsp:nvSpPr>
        <dsp:cNvPr id="0" name=""/>
        <dsp:cNvSpPr/>
      </dsp:nvSpPr>
      <dsp:spPr>
        <a:xfrm>
          <a:off x="1645920" y="1673024"/>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5CC834D-8514-2049-8EA1-42BAC516725B}">
      <dsp:nvSpPr>
        <dsp:cNvPr id="0" name=""/>
        <dsp:cNvSpPr/>
      </dsp:nvSpPr>
      <dsp:spPr>
        <a:xfrm>
          <a:off x="0" y="1712689"/>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8B2A464-DBBB-9C44-8091-D898EA4D0C54}">
      <dsp:nvSpPr>
        <dsp:cNvPr id="0" name=""/>
        <dsp:cNvSpPr/>
      </dsp:nvSpPr>
      <dsp:spPr>
        <a:xfrm>
          <a:off x="0" y="1712689"/>
          <a:ext cx="1645920" cy="855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What develops</a:t>
          </a:r>
          <a:endParaRPr lang="en-US" sz="1800" kern="1200"/>
        </a:p>
      </dsp:txBody>
      <dsp:txXfrm>
        <a:off x="0" y="1712689"/>
        <a:ext cx="1645920" cy="855091"/>
      </dsp:txXfrm>
    </dsp:sp>
    <dsp:sp modelId="{C201E56C-F167-224B-A1AA-22CED2DE2A9B}">
      <dsp:nvSpPr>
        <dsp:cNvPr id="0" name=""/>
        <dsp:cNvSpPr/>
      </dsp:nvSpPr>
      <dsp:spPr>
        <a:xfrm>
          <a:off x="1769364" y="1751519"/>
          <a:ext cx="6460236" cy="776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Focus relationship between individuals and their physical, cognitive, personality, and social worlds</a:t>
          </a:r>
          <a:endParaRPr lang="en-US" sz="1600" kern="1200"/>
        </a:p>
      </dsp:txBody>
      <dsp:txXfrm>
        <a:off x="1769364" y="1751519"/>
        <a:ext cx="6460236" cy="776596"/>
      </dsp:txXfrm>
    </dsp:sp>
    <dsp:sp modelId="{8B1C97DB-D664-5A4F-82AD-400BC9AF677E}">
      <dsp:nvSpPr>
        <dsp:cNvPr id="0" name=""/>
        <dsp:cNvSpPr/>
      </dsp:nvSpPr>
      <dsp:spPr>
        <a:xfrm>
          <a:off x="1645920" y="2528116"/>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3787A1E-2BA6-594A-B910-266842BE4059}">
      <dsp:nvSpPr>
        <dsp:cNvPr id="0" name=""/>
        <dsp:cNvSpPr/>
      </dsp:nvSpPr>
      <dsp:spPr>
        <a:xfrm>
          <a:off x="0" y="2567781"/>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9C6F011-8F8C-2348-8285-7133FF8A6474}">
      <dsp:nvSpPr>
        <dsp:cNvPr id="0" name=""/>
        <dsp:cNvSpPr/>
      </dsp:nvSpPr>
      <dsp:spPr>
        <a:xfrm>
          <a:off x="0" y="2567781"/>
          <a:ext cx="1645920" cy="855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How development proceeds</a:t>
          </a:r>
          <a:endParaRPr lang="en-US" sz="1800" kern="1200"/>
        </a:p>
      </dsp:txBody>
      <dsp:txXfrm>
        <a:off x="0" y="2567781"/>
        <a:ext cx="1645920" cy="855091"/>
      </dsp:txXfrm>
    </dsp:sp>
    <dsp:sp modelId="{5BCA5815-5804-1A4E-99D5-248510A43591}">
      <dsp:nvSpPr>
        <dsp:cNvPr id="0" name=""/>
        <dsp:cNvSpPr/>
      </dsp:nvSpPr>
      <dsp:spPr>
        <a:xfrm>
          <a:off x="1769364" y="2606610"/>
          <a:ext cx="6460236" cy="776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Development is unique and intimately tied to person's social and cultural context; four levels of environment simultaneously influence individuals</a:t>
          </a:r>
          <a:endParaRPr lang="en-US" sz="1600" kern="1200"/>
        </a:p>
      </dsp:txBody>
      <dsp:txXfrm>
        <a:off x="1769364" y="2606610"/>
        <a:ext cx="6460236" cy="776596"/>
      </dsp:txXfrm>
    </dsp:sp>
    <dsp:sp modelId="{08963834-7E39-0C44-81E3-4186C926C41C}">
      <dsp:nvSpPr>
        <dsp:cNvPr id="0" name=""/>
        <dsp:cNvSpPr/>
      </dsp:nvSpPr>
      <dsp:spPr>
        <a:xfrm>
          <a:off x="1645920" y="3383207"/>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54C08B7-0B8A-1F45-8996-86555BF20BCB}">
      <dsp:nvSpPr>
        <dsp:cNvPr id="0" name=""/>
        <dsp:cNvSpPr/>
      </dsp:nvSpPr>
      <dsp:spPr>
        <a:xfrm>
          <a:off x="0" y="3422872"/>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A80B609-0EE8-A047-B57B-0BACB2CBA071}">
      <dsp:nvSpPr>
        <dsp:cNvPr id="0" name=""/>
        <dsp:cNvSpPr/>
      </dsp:nvSpPr>
      <dsp:spPr>
        <a:xfrm>
          <a:off x="0" y="3422872"/>
          <a:ext cx="1645920" cy="855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Principles</a:t>
          </a:r>
          <a:endParaRPr lang="en-US" sz="1800" kern="1200"/>
        </a:p>
      </dsp:txBody>
      <dsp:txXfrm>
        <a:off x="0" y="3422872"/>
        <a:ext cx="1645920" cy="855091"/>
      </dsp:txXfrm>
    </dsp:sp>
    <dsp:sp modelId="{7EB7C186-1662-3A40-BCE4-B4505D06CDDC}">
      <dsp:nvSpPr>
        <dsp:cNvPr id="0" name=""/>
        <dsp:cNvSpPr/>
      </dsp:nvSpPr>
      <dsp:spPr>
        <a:xfrm>
          <a:off x="1769364" y="3461701"/>
          <a:ext cx="6460236" cy="776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Each system contains roles, norms, and rules that can powerfully shape development </a:t>
          </a:r>
          <a:endParaRPr lang="en-US" sz="1600" kern="1200"/>
        </a:p>
      </dsp:txBody>
      <dsp:txXfrm>
        <a:off x="1769364" y="3461701"/>
        <a:ext cx="6460236" cy="776596"/>
      </dsp:txXfrm>
    </dsp:sp>
    <dsp:sp modelId="{FDEDCB86-A5FB-7F48-AFE5-C92F28205519}">
      <dsp:nvSpPr>
        <dsp:cNvPr id="0" name=""/>
        <dsp:cNvSpPr/>
      </dsp:nvSpPr>
      <dsp:spPr>
        <a:xfrm>
          <a:off x="1645920" y="4238298"/>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549C986-DC2A-6544-A9EA-09B2A2B816E0}">
      <dsp:nvSpPr>
        <dsp:cNvPr id="0" name=""/>
        <dsp:cNvSpPr/>
      </dsp:nvSpPr>
      <dsp:spPr>
        <a:xfrm>
          <a:off x="0" y="4277963"/>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73FD5CA-5587-9E4B-833A-785070A1C6A8}">
      <dsp:nvSpPr>
        <dsp:cNvPr id="0" name=""/>
        <dsp:cNvSpPr/>
      </dsp:nvSpPr>
      <dsp:spPr>
        <a:xfrm>
          <a:off x="0" y="4277963"/>
          <a:ext cx="1645920" cy="855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Other key terms</a:t>
          </a:r>
          <a:endParaRPr lang="en-US" sz="1800" kern="1200"/>
        </a:p>
      </dsp:txBody>
      <dsp:txXfrm>
        <a:off x="0" y="4277963"/>
        <a:ext cx="1645920" cy="855091"/>
      </dsp:txXfrm>
    </dsp:sp>
    <dsp:sp modelId="{9A65F05B-B1EC-B24B-834A-386292965377}">
      <dsp:nvSpPr>
        <dsp:cNvPr id="0" name=""/>
        <dsp:cNvSpPr/>
      </dsp:nvSpPr>
      <dsp:spPr>
        <a:xfrm>
          <a:off x="1769364" y="4316793"/>
          <a:ext cx="6460236" cy="776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Microsystem; ecosystem; exosystem; macrosystem; chronosystem</a:t>
          </a:r>
          <a:endParaRPr lang="en-US" sz="1600" kern="1200"/>
        </a:p>
      </dsp:txBody>
      <dsp:txXfrm>
        <a:off x="1769364" y="4316793"/>
        <a:ext cx="6460236" cy="776596"/>
      </dsp:txXfrm>
    </dsp:sp>
    <dsp:sp modelId="{8E7B2E6E-68F3-EB46-9EE2-AE8F5946DFA2}">
      <dsp:nvSpPr>
        <dsp:cNvPr id="0" name=""/>
        <dsp:cNvSpPr/>
      </dsp:nvSpPr>
      <dsp:spPr>
        <a:xfrm>
          <a:off x="1645920" y="5093389"/>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1B765-8601-8642-9A15-7B5505A1C172}">
      <dsp:nvSpPr>
        <dsp:cNvPr id="0" name=""/>
        <dsp:cNvSpPr/>
      </dsp:nvSpPr>
      <dsp:spPr>
        <a:xfrm>
          <a:off x="0" y="2573"/>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2147057-1043-2F4C-B89C-3F7F6AD1F9CB}">
      <dsp:nvSpPr>
        <dsp:cNvPr id="0" name=""/>
        <dsp:cNvSpPr/>
      </dsp:nvSpPr>
      <dsp:spPr>
        <a:xfrm>
          <a:off x="0" y="2573"/>
          <a:ext cx="1645920" cy="87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Perspective</a:t>
          </a:r>
          <a:endParaRPr lang="en-US" sz="1800" kern="1200"/>
        </a:p>
      </dsp:txBody>
      <dsp:txXfrm>
        <a:off x="0" y="2573"/>
        <a:ext cx="1645920" cy="877558"/>
      </dsp:txXfrm>
    </dsp:sp>
    <dsp:sp modelId="{757B5417-B16D-834E-AE88-C43CC72E3707}">
      <dsp:nvSpPr>
        <dsp:cNvPr id="0" name=""/>
        <dsp:cNvSpPr/>
      </dsp:nvSpPr>
      <dsp:spPr>
        <a:xfrm>
          <a:off x="1769364" y="42423"/>
          <a:ext cx="6460236" cy="797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Sociocultural Perspective</a:t>
          </a:r>
          <a:endParaRPr lang="en-US" sz="1600" kern="1200"/>
        </a:p>
      </dsp:txBody>
      <dsp:txXfrm>
        <a:off x="1769364" y="42423"/>
        <a:ext cx="6460236" cy="797001"/>
      </dsp:txXfrm>
    </dsp:sp>
    <dsp:sp modelId="{5CD4A86A-F609-CF41-AA49-EA01266843ED}">
      <dsp:nvSpPr>
        <dsp:cNvPr id="0" name=""/>
        <dsp:cNvSpPr/>
      </dsp:nvSpPr>
      <dsp:spPr>
        <a:xfrm>
          <a:off x="1645920" y="839425"/>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F37A145-9BFF-F84F-9F7A-98F96931A713}">
      <dsp:nvSpPr>
        <dsp:cNvPr id="0" name=""/>
        <dsp:cNvSpPr/>
      </dsp:nvSpPr>
      <dsp:spPr>
        <a:xfrm>
          <a:off x="0" y="880132"/>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3A3DA51-C7C1-F146-BE9D-E0828F568DCF}">
      <dsp:nvSpPr>
        <dsp:cNvPr id="0" name=""/>
        <dsp:cNvSpPr/>
      </dsp:nvSpPr>
      <dsp:spPr>
        <a:xfrm>
          <a:off x="0" y="880132"/>
          <a:ext cx="1645920" cy="87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Theorist</a:t>
          </a:r>
          <a:endParaRPr lang="en-US" sz="1800" kern="1200"/>
        </a:p>
      </dsp:txBody>
      <dsp:txXfrm>
        <a:off x="0" y="880132"/>
        <a:ext cx="1645920" cy="877558"/>
      </dsp:txXfrm>
    </dsp:sp>
    <dsp:sp modelId="{EE632A24-9A04-5B49-910B-144D83C358AD}">
      <dsp:nvSpPr>
        <dsp:cNvPr id="0" name=""/>
        <dsp:cNvSpPr/>
      </dsp:nvSpPr>
      <dsp:spPr>
        <a:xfrm>
          <a:off x="1769364" y="919982"/>
          <a:ext cx="6460236" cy="797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Lev Vygotsky</a:t>
          </a:r>
          <a:endParaRPr lang="en-US" sz="1600" kern="1200"/>
        </a:p>
      </dsp:txBody>
      <dsp:txXfrm>
        <a:off x="1769364" y="919982"/>
        <a:ext cx="6460236" cy="797001"/>
      </dsp:txXfrm>
    </dsp:sp>
    <dsp:sp modelId="{406845FB-0874-524D-BDF0-DB464396F066}">
      <dsp:nvSpPr>
        <dsp:cNvPr id="0" name=""/>
        <dsp:cNvSpPr/>
      </dsp:nvSpPr>
      <dsp:spPr>
        <a:xfrm>
          <a:off x="1645920" y="1716984"/>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D130C36-1E37-644D-B7DE-0E7C0139790F}">
      <dsp:nvSpPr>
        <dsp:cNvPr id="0" name=""/>
        <dsp:cNvSpPr/>
      </dsp:nvSpPr>
      <dsp:spPr>
        <a:xfrm>
          <a:off x="0" y="1757691"/>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2E82B7F-4591-B942-A14B-BD9C167A57B2}">
      <dsp:nvSpPr>
        <dsp:cNvPr id="0" name=""/>
        <dsp:cNvSpPr/>
      </dsp:nvSpPr>
      <dsp:spPr>
        <a:xfrm>
          <a:off x="0" y="1757691"/>
          <a:ext cx="1645920" cy="87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What develops</a:t>
          </a:r>
          <a:endParaRPr lang="en-US" sz="1800" kern="1200"/>
        </a:p>
      </dsp:txBody>
      <dsp:txXfrm>
        <a:off x="0" y="1757691"/>
        <a:ext cx="1645920" cy="877558"/>
      </dsp:txXfrm>
    </dsp:sp>
    <dsp:sp modelId="{67E474C4-713E-874E-A288-39251FEF80DA}">
      <dsp:nvSpPr>
        <dsp:cNvPr id="0" name=""/>
        <dsp:cNvSpPr/>
      </dsp:nvSpPr>
      <dsp:spPr>
        <a:xfrm>
          <a:off x="1769364" y="1797541"/>
          <a:ext cx="6460236" cy="797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As children play and cooperate with others, they learn what is important in their society and advance cognitively in their understanding of world</a:t>
          </a:r>
          <a:endParaRPr lang="en-US" sz="1600" kern="1200"/>
        </a:p>
      </dsp:txBody>
      <dsp:txXfrm>
        <a:off x="1769364" y="1797541"/>
        <a:ext cx="6460236" cy="797001"/>
      </dsp:txXfrm>
    </dsp:sp>
    <dsp:sp modelId="{6E2CF783-100B-8F42-8422-657CE52D3D5A}">
      <dsp:nvSpPr>
        <dsp:cNvPr id="0" name=""/>
        <dsp:cNvSpPr/>
      </dsp:nvSpPr>
      <dsp:spPr>
        <a:xfrm>
          <a:off x="1645920" y="2594542"/>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92999D8-9E2B-5241-A160-0D160A6F29CB}">
      <dsp:nvSpPr>
        <dsp:cNvPr id="0" name=""/>
        <dsp:cNvSpPr/>
      </dsp:nvSpPr>
      <dsp:spPr>
        <a:xfrm>
          <a:off x="0" y="2635250"/>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4162E52-2E15-A94B-BECD-7BB18A129D71}">
      <dsp:nvSpPr>
        <dsp:cNvPr id="0" name=""/>
        <dsp:cNvSpPr/>
      </dsp:nvSpPr>
      <dsp:spPr>
        <a:xfrm>
          <a:off x="0" y="2635250"/>
          <a:ext cx="1645920" cy="87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How development proceeds</a:t>
          </a:r>
          <a:endParaRPr lang="en-US" sz="1800" kern="1200"/>
        </a:p>
      </dsp:txBody>
      <dsp:txXfrm>
        <a:off x="0" y="2635250"/>
        <a:ext cx="1645920" cy="877558"/>
      </dsp:txXfrm>
    </dsp:sp>
    <dsp:sp modelId="{82021750-3A87-6D47-87C6-30E44CCDE68C}">
      <dsp:nvSpPr>
        <dsp:cNvPr id="0" name=""/>
        <dsp:cNvSpPr/>
      </dsp:nvSpPr>
      <dsp:spPr>
        <a:xfrm>
          <a:off x="1769364" y="2675100"/>
          <a:ext cx="6460236" cy="797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Approach emphasizes how cognitive development proceeds as a result of social interactions between members</a:t>
          </a:r>
          <a:endParaRPr lang="en-US" sz="1600" kern="1200"/>
        </a:p>
      </dsp:txBody>
      <dsp:txXfrm>
        <a:off x="1769364" y="2675100"/>
        <a:ext cx="6460236" cy="797001"/>
      </dsp:txXfrm>
    </dsp:sp>
    <dsp:sp modelId="{5AFE59CF-8018-4849-B90F-32159275FCBC}">
      <dsp:nvSpPr>
        <dsp:cNvPr id="0" name=""/>
        <dsp:cNvSpPr/>
      </dsp:nvSpPr>
      <dsp:spPr>
        <a:xfrm>
          <a:off x="1645920" y="3472101"/>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ABC0C46-53B0-0E47-B8B7-A197C84D020B}">
      <dsp:nvSpPr>
        <dsp:cNvPr id="0" name=""/>
        <dsp:cNvSpPr/>
      </dsp:nvSpPr>
      <dsp:spPr>
        <a:xfrm>
          <a:off x="0" y="3512808"/>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09D37C9-E8EE-334F-A522-1629292361B3}">
      <dsp:nvSpPr>
        <dsp:cNvPr id="0" name=""/>
        <dsp:cNvSpPr/>
      </dsp:nvSpPr>
      <dsp:spPr>
        <a:xfrm>
          <a:off x="0" y="3512808"/>
          <a:ext cx="1645920" cy="87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Principles</a:t>
          </a:r>
          <a:endParaRPr lang="en-US" sz="1800" kern="1200"/>
        </a:p>
      </dsp:txBody>
      <dsp:txXfrm>
        <a:off x="0" y="3512808"/>
        <a:ext cx="1645920" cy="877558"/>
      </dsp:txXfrm>
    </dsp:sp>
    <dsp:sp modelId="{D859F3D3-3C7A-6B45-9D88-09FBF08BC656}">
      <dsp:nvSpPr>
        <dsp:cNvPr id="0" name=""/>
        <dsp:cNvSpPr/>
      </dsp:nvSpPr>
      <dsp:spPr>
        <a:xfrm>
          <a:off x="1769364" y="3552658"/>
          <a:ext cx="6460236" cy="797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Development is a reciprocal transaction between people in the child's environment and the child.</a:t>
          </a:r>
          <a:endParaRPr lang="en-US" sz="1600" kern="1200"/>
        </a:p>
      </dsp:txBody>
      <dsp:txXfrm>
        <a:off x="1769364" y="3552658"/>
        <a:ext cx="6460236" cy="797001"/>
      </dsp:txXfrm>
    </dsp:sp>
    <dsp:sp modelId="{056DD979-BF1D-5749-925E-41A803561E92}">
      <dsp:nvSpPr>
        <dsp:cNvPr id="0" name=""/>
        <dsp:cNvSpPr/>
      </dsp:nvSpPr>
      <dsp:spPr>
        <a:xfrm>
          <a:off x="1645920" y="4349660"/>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299F925-C9A1-5A40-B376-DF01B6487D7F}">
      <dsp:nvSpPr>
        <dsp:cNvPr id="0" name=""/>
        <dsp:cNvSpPr/>
      </dsp:nvSpPr>
      <dsp:spPr>
        <a:xfrm>
          <a:off x="0" y="4390367"/>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E7E323E-FE27-CA47-A8CF-A96E1B26C21B}">
      <dsp:nvSpPr>
        <dsp:cNvPr id="0" name=""/>
        <dsp:cNvSpPr/>
      </dsp:nvSpPr>
      <dsp:spPr>
        <a:xfrm>
          <a:off x="0" y="4390367"/>
          <a:ext cx="1645920" cy="87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Other key terms</a:t>
          </a:r>
          <a:endParaRPr lang="en-US" sz="1800" kern="1200"/>
        </a:p>
      </dsp:txBody>
      <dsp:txXfrm>
        <a:off x="0" y="4390367"/>
        <a:ext cx="1645920" cy="877558"/>
      </dsp:txXfrm>
    </dsp:sp>
    <dsp:sp modelId="{257299B5-9698-D146-B654-32C66A5DB171}">
      <dsp:nvSpPr>
        <dsp:cNvPr id="0" name=""/>
        <dsp:cNvSpPr/>
      </dsp:nvSpPr>
      <dsp:spPr>
        <a:xfrm>
          <a:off x="1769364" y="4430217"/>
          <a:ext cx="6460236" cy="797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Social interactions, zone of proximal development (ZPD), interpsychological and intrapsychologial levels</a:t>
          </a:r>
          <a:endParaRPr lang="en-US" sz="1600" kern="1200"/>
        </a:p>
      </dsp:txBody>
      <dsp:txXfrm>
        <a:off x="1769364" y="4430217"/>
        <a:ext cx="6460236" cy="797001"/>
      </dsp:txXfrm>
    </dsp:sp>
    <dsp:sp modelId="{3036FAFD-2F2D-4F4D-8288-BFD35BE46A36}">
      <dsp:nvSpPr>
        <dsp:cNvPr id="0" name=""/>
        <dsp:cNvSpPr/>
      </dsp:nvSpPr>
      <dsp:spPr>
        <a:xfrm>
          <a:off x="1645920" y="5227219"/>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495E4-14CB-114E-8017-E1CADEE76B4E}">
      <dsp:nvSpPr>
        <dsp:cNvPr id="0" name=""/>
        <dsp:cNvSpPr/>
      </dsp:nvSpPr>
      <dsp:spPr>
        <a:xfrm>
          <a:off x="0" y="2445"/>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8519245-3C41-9A4C-B39E-D7998E135B22}">
      <dsp:nvSpPr>
        <dsp:cNvPr id="0" name=""/>
        <dsp:cNvSpPr/>
      </dsp:nvSpPr>
      <dsp:spPr>
        <a:xfrm>
          <a:off x="0" y="2445"/>
          <a:ext cx="1645920" cy="833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Perspective</a:t>
          </a:r>
          <a:endParaRPr lang="en-US" sz="1700" kern="1200"/>
        </a:p>
      </dsp:txBody>
      <dsp:txXfrm>
        <a:off x="0" y="2445"/>
        <a:ext cx="1645920" cy="833945"/>
      </dsp:txXfrm>
    </dsp:sp>
    <dsp:sp modelId="{3129C2D8-2116-9F46-98B3-290A0FE0D614}">
      <dsp:nvSpPr>
        <dsp:cNvPr id="0" name=""/>
        <dsp:cNvSpPr/>
      </dsp:nvSpPr>
      <dsp:spPr>
        <a:xfrm>
          <a:off x="1769364" y="40315"/>
          <a:ext cx="6460236" cy="757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Evolutionary Perspective</a:t>
          </a:r>
          <a:endParaRPr lang="en-US" sz="2000" kern="1200"/>
        </a:p>
      </dsp:txBody>
      <dsp:txXfrm>
        <a:off x="1769364" y="40315"/>
        <a:ext cx="6460236" cy="757391"/>
      </dsp:txXfrm>
    </dsp:sp>
    <dsp:sp modelId="{EE53D188-85A3-9C4F-9BF7-DA4E1A0AC9DB}">
      <dsp:nvSpPr>
        <dsp:cNvPr id="0" name=""/>
        <dsp:cNvSpPr/>
      </dsp:nvSpPr>
      <dsp:spPr>
        <a:xfrm>
          <a:off x="1645920" y="797706"/>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28D8F13-98B4-9D4B-8E92-8C23D93706F9}">
      <dsp:nvSpPr>
        <dsp:cNvPr id="0" name=""/>
        <dsp:cNvSpPr/>
      </dsp:nvSpPr>
      <dsp:spPr>
        <a:xfrm>
          <a:off x="0" y="836390"/>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5995859-B3AF-854B-B618-977F9B956CFA}">
      <dsp:nvSpPr>
        <dsp:cNvPr id="0" name=""/>
        <dsp:cNvSpPr/>
      </dsp:nvSpPr>
      <dsp:spPr>
        <a:xfrm>
          <a:off x="0" y="836390"/>
          <a:ext cx="1645920" cy="833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Theorist</a:t>
          </a:r>
          <a:endParaRPr lang="en-US" sz="1700" kern="1200"/>
        </a:p>
      </dsp:txBody>
      <dsp:txXfrm>
        <a:off x="0" y="836390"/>
        <a:ext cx="1645920" cy="833945"/>
      </dsp:txXfrm>
    </dsp:sp>
    <dsp:sp modelId="{A92EB69C-BBBC-494B-B6AE-6D4E0F247FF7}">
      <dsp:nvSpPr>
        <dsp:cNvPr id="0" name=""/>
        <dsp:cNvSpPr/>
      </dsp:nvSpPr>
      <dsp:spPr>
        <a:xfrm>
          <a:off x="1769364" y="874260"/>
          <a:ext cx="6460236" cy="757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Charles Darwin/Konrad Lorenz</a:t>
          </a:r>
          <a:endParaRPr lang="en-US" sz="2000" kern="1200"/>
        </a:p>
      </dsp:txBody>
      <dsp:txXfrm>
        <a:off x="1769364" y="874260"/>
        <a:ext cx="6460236" cy="757391"/>
      </dsp:txXfrm>
    </dsp:sp>
    <dsp:sp modelId="{BFCCF4E9-75E9-0549-81F0-BCB32E7A94B8}">
      <dsp:nvSpPr>
        <dsp:cNvPr id="0" name=""/>
        <dsp:cNvSpPr/>
      </dsp:nvSpPr>
      <dsp:spPr>
        <a:xfrm>
          <a:off x="1645920" y="1631651"/>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A495019-84A8-AD4B-B74F-225A1F92F8AC}">
      <dsp:nvSpPr>
        <dsp:cNvPr id="0" name=""/>
        <dsp:cNvSpPr/>
      </dsp:nvSpPr>
      <dsp:spPr>
        <a:xfrm>
          <a:off x="0" y="1670335"/>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7860D3D-7B64-8049-ADC1-217B9C175699}">
      <dsp:nvSpPr>
        <dsp:cNvPr id="0" name=""/>
        <dsp:cNvSpPr/>
      </dsp:nvSpPr>
      <dsp:spPr>
        <a:xfrm>
          <a:off x="0" y="1670335"/>
          <a:ext cx="1645920" cy="833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What develops</a:t>
          </a:r>
          <a:endParaRPr lang="en-US" sz="1700" kern="1200"/>
        </a:p>
      </dsp:txBody>
      <dsp:txXfrm>
        <a:off x="0" y="1670335"/>
        <a:ext cx="1645920" cy="833945"/>
      </dsp:txXfrm>
    </dsp:sp>
    <dsp:sp modelId="{1D9CBEBC-54FD-BA48-A76C-3A9727AFEE4F}">
      <dsp:nvSpPr>
        <dsp:cNvPr id="0" name=""/>
        <dsp:cNvSpPr/>
      </dsp:nvSpPr>
      <dsp:spPr>
        <a:xfrm>
          <a:off x="1769364" y="1708205"/>
          <a:ext cx="6460236" cy="757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Through a process of natural selection traits in a species that are adaptive to its environment are creative</a:t>
          </a:r>
          <a:endParaRPr lang="en-US" sz="2000" kern="1200"/>
        </a:p>
      </dsp:txBody>
      <dsp:txXfrm>
        <a:off x="1769364" y="1708205"/>
        <a:ext cx="6460236" cy="757391"/>
      </dsp:txXfrm>
    </dsp:sp>
    <dsp:sp modelId="{AE130BAE-F33A-A048-A404-7CFF78958725}">
      <dsp:nvSpPr>
        <dsp:cNvPr id="0" name=""/>
        <dsp:cNvSpPr/>
      </dsp:nvSpPr>
      <dsp:spPr>
        <a:xfrm>
          <a:off x="1645920" y="2465597"/>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AC0171C-BA71-C54C-90CF-982E3BA42797}">
      <dsp:nvSpPr>
        <dsp:cNvPr id="0" name=""/>
        <dsp:cNvSpPr/>
      </dsp:nvSpPr>
      <dsp:spPr>
        <a:xfrm>
          <a:off x="0" y="2504280"/>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489E6F8-C4F2-9142-A1BB-10B70DB50333}">
      <dsp:nvSpPr>
        <dsp:cNvPr id="0" name=""/>
        <dsp:cNvSpPr/>
      </dsp:nvSpPr>
      <dsp:spPr>
        <a:xfrm>
          <a:off x="0" y="2504281"/>
          <a:ext cx="1645920" cy="833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How development proceeds</a:t>
          </a:r>
          <a:endParaRPr lang="en-US" sz="1700" kern="1200"/>
        </a:p>
      </dsp:txBody>
      <dsp:txXfrm>
        <a:off x="0" y="2504281"/>
        <a:ext cx="1645920" cy="833945"/>
      </dsp:txXfrm>
    </dsp:sp>
    <dsp:sp modelId="{E1FC7391-7EEF-4B46-A69E-2B8290C7911B}">
      <dsp:nvSpPr>
        <dsp:cNvPr id="0" name=""/>
        <dsp:cNvSpPr/>
      </dsp:nvSpPr>
      <dsp:spPr>
        <a:xfrm>
          <a:off x="1769364" y="2542150"/>
          <a:ext cx="6460236" cy="757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Behavior is result of genetic inheritance from ancestors</a:t>
          </a:r>
          <a:endParaRPr lang="en-US" sz="2000" kern="1200"/>
        </a:p>
      </dsp:txBody>
      <dsp:txXfrm>
        <a:off x="1769364" y="2542150"/>
        <a:ext cx="6460236" cy="757391"/>
      </dsp:txXfrm>
    </dsp:sp>
    <dsp:sp modelId="{A24E13D8-38D8-CF49-ACAD-64A53D5431D0}">
      <dsp:nvSpPr>
        <dsp:cNvPr id="0" name=""/>
        <dsp:cNvSpPr/>
      </dsp:nvSpPr>
      <dsp:spPr>
        <a:xfrm>
          <a:off x="1645920" y="3299542"/>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17029D4-1601-A144-91FB-4492095408E3}">
      <dsp:nvSpPr>
        <dsp:cNvPr id="0" name=""/>
        <dsp:cNvSpPr/>
      </dsp:nvSpPr>
      <dsp:spPr>
        <a:xfrm>
          <a:off x="0" y="3338226"/>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5931E71-F4CA-1F41-A096-E4CE346A6624}">
      <dsp:nvSpPr>
        <dsp:cNvPr id="0" name=""/>
        <dsp:cNvSpPr/>
      </dsp:nvSpPr>
      <dsp:spPr>
        <a:xfrm>
          <a:off x="0" y="3338226"/>
          <a:ext cx="1645920" cy="833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Principles</a:t>
          </a:r>
          <a:endParaRPr lang="en-US" sz="1700" kern="1200"/>
        </a:p>
      </dsp:txBody>
      <dsp:txXfrm>
        <a:off x="0" y="3338226"/>
        <a:ext cx="1645920" cy="833945"/>
      </dsp:txXfrm>
    </dsp:sp>
    <dsp:sp modelId="{D2736846-32A5-B34D-B2C6-2D1BE470AFE2}">
      <dsp:nvSpPr>
        <dsp:cNvPr id="0" name=""/>
        <dsp:cNvSpPr/>
      </dsp:nvSpPr>
      <dsp:spPr>
        <a:xfrm>
          <a:off x="1769364" y="3376095"/>
          <a:ext cx="6460236" cy="757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Ethological influence (examines ways in which biological makeup affects behavior)</a:t>
          </a:r>
          <a:endParaRPr lang="en-US" sz="2000" kern="1200"/>
        </a:p>
      </dsp:txBody>
      <dsp:txXfrm>
        <a:off x="1769364" y="3376095"/>
        <a:ext cx="6460236" cy="757391"/>
      </dsp:txXfrm>
    </dsp:sp>
    <dsp:sp modelId="{15674B11-9203-2249-961F-A320559B43E0}">
      <dsp:nvSpPr>
        <dsp:cNvPr id="0" name=""/>
        <dsp:cNvSpPr/>
      </dsp:nvSpPr>
      <dsp:spPr>
        <a:xfrm>
          <a:off x="1645920" y="4133487"/>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B2D0EA2-C96A-2D48-9ED7-DEC7EA0E2921}">
      <dsp:nvSpPr>
        <dsp:cNvPr id="0" name=""/>
        <dsp:cNvSpPr/>
      </dsp:nvSpPr>
      <dsp:spPr>
        <a:xfrm>
          <a:off x="0" y="4172171"/>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004C7F3-655D-664F-A424-232386227F17}">
      <dsp:nvSpPr>
        <dsp:cNvPr id="0" name=""/>
        <dsp:cNvSpPr/>
      </dsp:nvSpPr>
      <dsp:spPr>
        <a:xfrm>
          <a:off x="0" y="4172171"/>
          <a:ext cx="1645920" cy="833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Other key terms</a:t>
          </a:r>
          <a:endParaRPr lang="en-US" sz="1700" kern="1200"/>
        </a:p>
      </dsp:txBody>
      <dsp:txXfrm>
        <a:off x="0" y="4172171"/>
        <a:ext cx="1645920" cy="833945"/>
      </dsp:txXfrm>
    </dsp:sp>
    <dsp:sp modelId="{B44A9B10-D3A8-A54C-81CE-6E4FA02E73EF}">
      <dsp:nvSpPr>
        <dsp:cNvPr id="0" name=""/>
        <dsp:cNvSpPr/>
      </dsp:nvSpPr>
      <dsp:spPr>
        <a:xfrm>
          <a:off x="1769364" y="4210040"/>
          <a:ext cx="6460236" cy="757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Behavioral genetics; relationship to psychological disorders (e.g., schizophrenia)</a:t>
          </a:r>
          <a:endParaRPr lang="en-US" sz="2000" kern="1200"/>
        </a:p>
      </dsp:txBody>
      <dsp:txXfrm>
        <a:off x="1769364" y="4210040"/>
        <a:ext cx="6460236" cy="757391"/>
      </dsp:txXfrm>
    </dsp:sp>
    <dsp:sp modelId="{C6729EA7-8DD7-D04B-B861-6EBA5EF1E2FB}">
      <dsp:nvSpPr>
        <dsp:cNvPr id="0" name=""/>
        <dsp:cNvSpPr/>
      </dsp:nvSpPr>
      <dsp:spPr>
        <a:xfrm>
          <a:off x="1645920" y="4967432"/>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AC68B-40BA-8641-91CC-0ED78A406F74}">
      <dsp:nvSpPr>
        <dsp:cNvPr id="0" name=""/>
        <dsp:cNvSpPr/>
      </dsp:nvSpPr>
      <dsp:spPr>
        <a:xfrm>
          <a:off x="0" y="443631"/>
          <a:ext cx="8229600" cy="1216800"/>
        </a:xfrm>
        <a:prstGeom prst="cube">
          <a:avLst/>
        </a:prstGeom>
        <a:gradFill rotWithShape="0">
          <a:gsLst>
            <a:gs pos="0">
              <a:schemeClr val="accent6">
                <a:shade val="50000"/>
                <a:hueOff val="0"/>
                <a:satOff val="0"/>
                <a:lumOff val="0"/>
                <a:alphaOff val="0"/>
                <a:tint val="100000"/>
                <a:shade val="100000"/>
                <a:satMod val="130000"/>
              </a:schemeClr>
            </a:gs>
            <a:gs pos="100000">
              <a:schemeClr val="accent6">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APPLY</a:t>
          </a:r>
          <a:endParaRPr lang="en-US" sz="3600" kern="1200" dirty="0"/>
        </a:p>
      </dsp:txBody>
      <dsp:txXfrm>
        <a:off x="0" y="747831"/>
        <a:ext cx="7925400" cy="912600"/>
      </dsp:txXfrm>
    </dsp:sp>
    <dsp:sp modelId="{BD6A1FFE-3EB0-FB45-9C80-3E0083B2F4FE}">
      <dsp:nvSpPr>
        <dsp:cNvPr id="0" name=""/>
        <dsp:cNvSpPr/>
      </dsp:nvSpPr>
      <dsp:spPr>
        <a:xfrm>
          <a:off x="0" y="1660431"/>
          <a:ext cx="8229600"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sz="2800" kern="1200" dirty="0" smtClean="0"/>
            <a:t>What examples of human behavior have you seen that seem as though they may have been inherited from our ancestors because they helped individuals survive and adapt more effectively? </a:t>
          </a:r>
          <a:endParaRPr lang="en-US" sz="2800" kern="1200" dirty="0"/>
        </a:p>
        <a:p>
          <a:pPr marL="285750" lvl="1" indent="-285750" algn="l" defTabSz="1244600" rtl="0">
            <a:lnSpc>
              <a:spcPct val="90000"/>
            </a:lnSpc>
            <a:spcBef>
              <a:spcPct val="0"/>
            </a:spcBef>
            <a:spcAft>
              <a:spcPct val="20000"/>
            </a:spcAft>
            <a:buChar char="••"/>
          </a:pPr>
          <a:r>
            <a:rPr lang="en-US" sz="2800" kern="1200" dirty="0" smtClean="0"/>
            <a:t>Why do you think they are inherited?</a:t>
          </a:r>
          <a:endParaRPr lang="en-US" sz="2800" kern="1200" dirty="0"/>
        </a:p>
      </dsp:txBody>
      <dsp:txXfrm>
        <a:off x="0" y="1660431"/>
        <a:ext cx="8229600" cy="24219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0C8FC-0BB3-CC4A-A55E-935EA0F5D174}">
      <dsp:nvSpPr>
        <dsp:cNvPr id="0" name=""/>
        <dsp:cNvSpPr/>
      </dsp:nvSpPr>
      <dsp:spPr>
        <a:xfrm>
          <a:off x="3616" y="328973"/>
          <a:ext cx="3162448" cy="1264979"/>
        </a:xfrm>
        <a:prstGeom prst="homePlat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rtl="0">
            <a:lnSpc>
              <a:spcPct val="90000"/>
            </a:lnSpc>
            <a:spcBef>
              <a:spcPct val="0"/>
            </a:spcBef>
            <a:spcAft>
              <a:spcPct val="35000"/>
            </a:spcAft>
          </a:pPr>
          <a:r>
            <a:rPr lang="en-US" sz="1600" kern="1200" smtClean="0"/>
            <a:t>Identifying questions of interest</a:t>
          </a:r>
          <a:endParaRPr lang="en-US" sz="1600" kern="1200"/>
        </a:p>
      </dsp:txBody>
      <dsp:txXfrm>
        <a:off x="3616" y="328973"/>
        <a:ext cx="2846203" cy="1264979"/>
      </dsp:txXfrm>
    </dsp:sp>
    <dsp:sp modelId="{4D130B79-9603-344F-BA2E-A732CCB1E427}">
      <dsp:nvSpPr>
        <dsp:cNvPr id="0" name=""/>
        <dsp:cNvSpPr/>
      </dsp:nvSpPr>
      <dsp:spPr>
        <a:xfrm>
          <a:off x="2533575" y="329644"/>
          <a:ext cx="3162448" cy="1264979"/>
        </a:xfrm>
        <a:prstGeom prst="chevron">
          <a:avLst/>
        </a:prstGeom>
        <a:gradFill rotWithShape="0">
          <a:gsLst>
            <a:gs pos="0">
              <a:schemeClr val="accent3">
                <a:hueOff val="171446"/>
                <a:satOff val="10105"/>
                <a:lumOff val="-4902"/>
                <a:alphaOff val="0"/>
                <a:tint val="100000"/>
                <a:shade val="100000"/>
                <a:satMod val="130000"/>
              </a:schemeClr>
            </a:gs>
            <a:gs pos="100000">
              <a:schemeClr val="accent3">
                <a:hueOff val="171446"/>
                <a:satOff val="10105"/>
                <a:lumOff val="-490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kern="1200" dirty="0" smtClean="0"/>
            <a:t>Formulating an explanation</a:t>
          </a:r>
          <a:endParaRPr lang="en-US" sz="1600" kern="1200" dirty="0"/>
        </a:p>
      </dsp:txBody>
      <dsp:txXfrm>
        <a:off x="3166065" y="329644"/>
        <a:ext cx="1897469" cy="1264979"/>
      </dsp:txXfrm>
    </dsp:sp>
    <dsp:sp modelId="{263C5DFB-39B8-A44A-82B4-F955EB67365E}">
      <dsp:nvSpPr>
        <dsp:cNvPr id="0" name=""/>
        <dsp:cNvSpPr/>
      </dsp:nvSpPr>
      <dsp:spPr>
        <a:xfrm>
          <a:off x="5063534" y="328973"/>
          <a:ext cx="3162448" cy="1264979"/>
        </a:xfrm>
        <a:prstGeom prst="chevron">
          <a:avLst/>
        </a:prstGeom>
        <a:gradFill rotWithShape="0">
          <a:gsLst>
            <a:gs pos="0">
              <a:schemeClr val="accent3">
                <a:hueOff val="342892"/>
                <a:satOff val="20210"/>
                <a:lumOff val="-9804"/>
                <a:alphaOff val="0"/>
                <a:tint val="100000"/>
                <a:shade val="100000"/>
                <a:satMod val="130000"/>
              </a:schemeClr>
            </a:gs>
            <a:gs pos="100000">
              <a:schemeClr val="accent3">
                <a:hueOff val="342892"/>
                <a:satOff val="20210"/>
                <a:lumOff val="-980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kern="1200" smtClean="0"/>
            <a:t>Carrying out research that either lends support to the explanation or refutes it</a:t>
          </a:r>
          <a:endParaRPr lang="en-US" sz="1600" kern="1200"/>
        </a:p>
      </dsp:txBody>
      <dsp:txXfrm>
        <a:off x="5696024" y="328973"/>
        <a:ext cx="1897469" cy="1264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8997B-DCF4-FE48-9377-F7BC18503619}">
      <dsp:nvSpPr>
        <dsp:cNvPr id="0" name=""/>
        <dsp:cNvSpPr/>
      </dsp:nvSpPr>
      <dsp:spPr>
        <a:xfrm>
          <a:off x="2292194" y="294187"/>
          <a:ext cx="3801808" cy="380180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smtClean="0"/>
            <a:t>Physical development</a:t>
          </a:r>
          <a:endParaRPr lang="en-US" sz="1800" kern="1200"/>
        </a:p>
      </dsp:txBody>
      <dsp:txXfrm>
        <a:off x="4295838" y="1099809"/>
        <a:ext cx="1357788" cy="1131490"/>
      </dsp:txXfrm>
    </dsp:sp>
    <dsp:sp modelId="{6DF9C243-FDF2-E34C-A6A5-1708BE8F0D5E}">
      <dsp:nvSpPr>
        <dsp:cNvPr id="0" name=""/>
        <dsp:cNvSpPr/>
      </dsp:nvSpPr>
      <dsp:spPr>
        <a:xfrm>
          <a:off x="2213895" y="429966"/>
          <a:ext cx="3801808" cy="3801808"/>
        </a:xfrm>
        <a:prstGeom prst="pie">
          <a:avLst>
            <a:gd name="adj1" fmla="val 1800000"/>
            <a:gd name="adj2" fmla="val 90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smtClean="0"/>
            <a:t>Cognitive development</a:t>
          </a:r>
          <a:endParaRPr lang="en-US" sz="1800" kern="1200"/>
        </a:p>
      </dsp:txBody>
      <dsp:txXfrm>
        <a:off x="3119088" y="2896616"/>
        <a:ext cx="2036683" cy="995711"/>
      </dsp:txXfrm>
    </dsp:sp>
    <dsp:sp modelId="{CF634C1F-F12C-ED4D-86A9-21E85C09660E}">
      <dsp:nvSpPr>
        <dsp:cNvPr id="0" name=""/>
        <dsp:cNvSpPr/>
      </dsp:nvSpPr>
      <dsp:spPr>
        <a:xfrm>
          <a:off x="2135596" y="294187"/>
          <a:ext cx="3801808" cy="3801808"/>
        </a:xfrm>
        <a:prstGeom prst="pie">
          <a:avLst>
            <a:gd name="adj1" fmla="val 9000000"/>
            <a:gd name="adj2" fmla="val 162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Personality &amp; social development</a:t>
          </a:r>
          <a:endParaRPr lang="en-US" sz="1800" kern="1200" dirty="0"/>
        </a:p>
      </dsp:txBody>
      <dsp:txXfrm>
        <a:off x="2575972" y="1099809"/>
        <a:ext cx="1357788" cy="1131490"/>
      </dsp:txXfrm>
    </dsp:sp>
    <dsp:sp modelId="{2CD26653-5BFA-1A4C-82DA-14C29C14C919}">
      <dsp:nvSpPr>
        <dsp:cNvPr id="0" name=""/>
        <dsp:cNvSpPr/>
      </dsp:nvSpPr>
      <dsp:spPr>
        <a:xfrm>
          <a:off x="2057158" y="58837"/>
          <a:ext cx="4272509" cy="4272509"/>
        </a:xfrm>
        <a:prstGeom prst="circularArrow">
          <a:avLst>
            <a:gd name="adj1" fmla="val 5085"/>
            <a:gd name="adj2" fmla="val 327528"/>
            <a:gd name="adj3" fmla="val 1472472"/>
            <a:gd name="adj4" fmla="val 16199432"/>
            <a:gd name="adj5" fmla="val 5932"/>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F0E1EAB-C754-AE41-B6A0-F6E0807260F3}">
      <dsp:nvSpPr>
        <dsp:cNvPr id="0" name=""/>
        <dsp:cNvSpPr/>
      </dsp:nvSpPr>
      <dsp:spPr>
        <a:xfrm>
          <a:off x="1978545" y="194376"/>
          <a:ext cx="4272509" cy="4272509"/>
        </a:xfrm>
        <a:prstGeom prst="circularArrow">
          <a:avLst>
            <a:gd name="adj1" fmla="val 5085"/>
            <a:gd name="adj2" fmla="val 327528"/>
            <a:gd name="adj3" fmla="val 8671970"/>
            <a:gd name="adj4" fmla="val 1800502"/>
            <a:gd name="adj5" fmla="val 5932"/>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2124C7-BA46-5040-8DC4-B032481B6EE5}">
      <dsp:nvSpPr>
        <dsp:cNvPr id="0" name=""/>
        <dsp:cNvSpPr/>
      </dsp:nvSpPr>
      <dsp:spPr>
        <a:xfrm>
          <a:off x="1899932" y="58837"/>
          <a:ext cx="4272509" cy="4272509"/>
        </a:xfrm>
        <a:prstGeom prst="circularArrow">
          <a:avLst>
            <a:gd name="adj1" fmla="val 5085"/>
            <a:gd name="adj2" fmla="val 327528"/>
            <a:gd name="adj3" fmla="val 15873039"/>
            <a:gd name="adj4" fmla="val 9000000"/>
            <a:gd name="adj5" fmla="val 5932"/>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B88C2-0E92-CF46-8A8E-9CA779B665F2}">
      <dsp:nvSpPr>
        <dsp:cNvPr id="0" name=""/>
        <dsp:cNvSpPr/>
      </dsp:nvSpPr>
      <dsp:spPr>
        <a:xfrm>
          <a:off x="0" y="0"/>
          <a:ext cx="8229600" cy="1357788"/>
        </a:xfrm>
        <a:prstGeom prst="rect">
          <a:avLst/>
        </a:prstGeom>
        <a:solidFill>
          <a:schemeClr val="accent5">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smtClean="0"/>
            <a:t>Influences on Development</a:t>
          </a:r>
          <a:endParaRPr lang="en-US" sz="4000" kern="1200" dirty="0"/>
        </a:p>
      </dsp:txBody>
      <dsp:txXfrm>
        <a:off x="0" y="0"/>
        <a:ext cx="8229600" cy="1357788"/>
      </dsp:txXfrm>
    </dsp:sp>
    <dsp:sp modelId="{46520E6D-A081-8E4D-948A-CC7245B10185}">
      <dsp:nvSpPr>
        <dsp:cNvPr id="0" name=""/>
        <dsp:cNvSpPr/>
      </dsp:nvSpPr>
      <dsp:spPr>
        <a:xfrm>
          <a:off x="0" y="1360797"/>
          <a:ext cx="2057399" cy="1554474"/>
        </a:xfrm>
        <a:prstGeom prst="rect">
          <a:avLst/>
        </a:prstGeom>
        <a:gradFill rotWithShape="0">
          <a:gsLst>
            <a:gs pos="0">
              <a:schemeClr val="accent5">
                <a:shade val="80000"/>
                <a:hueOff val="0"/>
                <a:satOff val="0"/>
                <a:lumOff val="0"/>
                <a:alphaOff val="0"/>
                <a:tint val="100000"/>
                <a:shade val="100000"/>
                <a:satMod val="130000"/>
              </a:schemeClr>
            </a:gs>
            <a:gs pos="100000">
              <a:schemeClr val="accent5">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rgbClr val="000000"/>
              </a:solidFill>
            </a:rPr>
            <a:t>HISTORY-GRADED INFLUENCES</a:t>
          </a:r>
          <a:endParaRPr lang="en-US" sz="1700" kern="1200" dirty="0">
            <a:solidFill>
              <a:srgbClr val="000000"/>
            </a:solidFill>
          </a:endParaRPr>
        </a:p>
      </dsp:txBody>
      <dsp:txXfrm>
        <a:off x="0" y="1360797"/>
        <a:ext cx="2057399" cy="1554474"/>
      </dsp:txXfrm>
    </dsp:sp>
    <dsp:sp modelId="{2CD92D25-3EFF-6048-A1DA-E95C6498BA55}">
      <dsp:nvSpPr>
        <dsp:cNvPr id="0" name=""/>
        <dsp:cNvSpPr/>
      </dsp:nvSpPr>
      <dsp:spPr>
        <a:xfrm>
          <a:off x="2057400" y="1360768"/>
          <a:ext cx="2057399" cy="1554474"/>
        </a:xfrm>
        <a:prstGeom prst="rect">
          <a:avLst/>
        </a:prstGeom>
        <a:gradFill rotWithShape="0">
          <a:gsLst>
            <a:gs pos="0">
              <a:schemeClr val="accent5">
                <a:shade val="80000"/>
                <a:hueOff val="0"/>
                <a:satOff val="-3556"/>
                <a:lumOff val="9388"/>
                <a:alphaOff val="0"/>
                <a:tint val="100000"/>
                <a:shade val="100000"/>
                <a:satMod val="130000"/>
              </a:schemeClr>
            </a:gs>
            <a:gs pos="100000">
              <a:schemeClr val="accent5">
                <a:shade val="80000"/>
                <a:hueOff val="0"/>
                <a:satOff val="-3556"/>
                <a:lumOff val="938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rgbClr val="000000"/>
              </a:solidFill>
            </a:rPr>
            <a:t>AGE-GRADED INFLUENCES</a:t>
          </a:r>
          <a:endParaRPr lang="en-US" sz="1700" kern="1200" dirty="0">
            <a:solidFill>
              <a:srgbClr val="000000"/>
            </a:solidFill>
          </a:endParaRPr>
        </a:p>
      </dsp:txBody>
      <dsp:txXfrm>
        <a:off x="2057400" y="1360768"/>
        <a:ext cx="2057399" cy="1554474"/>
      </dsp:txXfrm>
    </dsp:sp>
    <dsp:sp modelId="{C5DCEFDE-C8A5-7444-82A9-D205ABEDAC03}">
      <dsp:nvSpPr>
        <dsp:cNvPr id="0" name=""/>
        <dsp:cNvSpPr/>
      </dsp:nvSpPr>
      <dsp:spPr>
        <a:xfrm>
          <a:off x="4114800" y="1360740"/>
          <a:ext cx="2057399" cy="1554474"/>
        </a:xfrm>
        <a:prstGeom prst="rect">
          <a:avLst/>
        </a:prstGeom>
        <a:gradFill rotWithShape="0">
          <a:gsLst>
            <a:gs pos="0">
              <a:schemeClr val="accent5">
                <a:shade val="80000"/>
                <a:hueOff val="0"/>
                <a:satOff val="-7112"/>
                <a:lumOff val="18777"/>
                <a:alphaOff val="0"/>
                <a:tint val="100000"/>
                <a:shade val="100000"/>
                <a:satMod val="130000"/>
              </a:schemeClr>
            </a:gs>
            <a:gs pos="100000">
              <a:schemeClr val="accent5">
                <a:shade val="80000"/>
                <a:hueOff val="0"/>
                <a:satOff val="-7112"/>
                <a:lumOff val="1877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rgbClr val="000000"/>
              </a:solidFill>
            </a:rPr>
            <a:t>SOCIOCULTURAL-GRADED INFLUENCES</a:t>
          </a:r>
          <a:endParaRPr lang="en-US" sz="1700" kern="1200" dirty="0">
            <a:solidFill>
              <a:srgbClr val="000000"/>
            </a:solidFill>
          </a:endParaRPr>
        </a:p>
      </dsp:txBody>
      <dsp:txXfrm>
        <a:off x="4114800" y="1360740"/>
        <a:ext cx="2057399" cy="1554474"/>
      </dsp:txXfrm>
    </dsp:sp>
    <dsp:sp modelId="{D837FBFE-20DA-1745-9337-B4334CCEC1CA}">
      <dsp:nvSpPr>
        <dsp:cNvPr id="0" name=""/>
        <dsp:cNvSpPr/>
      </dsp:nvSpPr>
      <dsp:spPr>
        <a:xfrm>
          <a:off x="6172199" y="1360768"/>
          <a:ext cx="2057399" cy="1554474"/>
        </a:xfrm>
        <a:prstGeom prst="rect">
          <a:avLst/>
        </a:prstGeom>
        <a:gradFill rotWithShape="0">
          <a:gsLst>
            <a:gs pos="0">
              <a:schemeClr val="accent5">
                <a:shade val="80000"/>
                <a:hueOff val="0"/>
                <a:satOff val="-10668"/>
                <a:lumOff val="28165"/>
                <a:alphaOff val="0"/>
                <a:tint val="100000"/>
                <a:shade val="100000"/>
                <a:satMod val="130000"/>
              </a:schemeClr>
            </a:gs>
            <a:gs pos="100000">
              <a:schemeClr val="accent5">
                <a:shade val="80000"/>
                <a:hueOff val="0"/>
                <a:satOff val="-10668"/>
                <a:lumOff val="2816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rgbClr val="000000"/>
              </a:solidFill>
            </a:rPr>
            <a:t>NON-NORMATIVE LIFE EVENT</a:t>
          </a:r>
          <a:endParaRPr lang="en-US" sz="1700" kern="1200" dirty="0">
            <a:solidFill>
              <a:srgbClr val="000000"/>
            </a:solidFill>
          </a:endParaRPr>
        </a:p>
      </dsp:txBody>
      <dsp:txXfrm>
        <a:off x="6172199" y="1360768"/>
        <a:ext cx="2057399" cy="1554474"/>
      </dsp:txXfrm>
    </dsp:sp>
    <dsp:sp modelId="{39442C6E-9792-A940-A04F-583E670AD971}">
      <dsp:nvSpPr>
        <dsp:cNvPr id="0" name=""/>
        <dsp:cNvSpPr/>
      </dsp:nvSpPr>
      <dsp:spPr>
        <a:xfrm>
          <a:off x="0" y="2918228"/>
          <a:ext cx="8229600" cy="316817"/>
        </a:xfrm>
        <a:prstGeom prst="rect">
          <a:avLst/>
        </a:prstGeom>
        <a:solidFill>
          <a:schemeClr val="accent5">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B1EE6-78AB-0549-8E04-01829C0F1101}">
      <dsp:nvSpPr>
        <dsp:cNvPr id="0" name=""/>
        <dsp:cNvSpPr/>
      </dsp:nvSpPr>
      <dsp:spPr>
        <a:xfrm>
          <a:off x="0" y="58521"/>
          <a:ext cx="8229600" cy="1038960"/>
        </a:xfrm>
        <a:prstGeom prst="cube">
          <a:avLst/>
        </a:prstGeom>
        <a:gradFill rotWithShape="0">
          <a:gsLst>
            <a:gs pos="0">
              <a:schemeClr val="accent6">
                <a:shade val="50000"/>
                <a:hueOff val="0"/>
                <a:satOff val="0"/>
                <a:lumOff val="0"/>
                <a:alphaOff val="0"/>
                <a:tint val="100000"/>
                <a:shade val="100000"/>
                <a:satMod val="130000"/>
              </a:schemeClr>
            </a:gs>
            <a:gs pos="100000">
              <a:schemeClr val="accent6">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kern="1200" dirty="0" smtClean="0"/>
            <a:t>APPLY</a:t>
          </a:r>
          <a:endParaRPr lang="en-US" sz="3700" kern="1200" dirty="0"/>
        </a:p>
      </dsp:txBody>
      <dsp:txXfrm>
        <a:off x="0" y="318261"/>
        <a:ext cx="7969860" cy="779220"/>
      </dsp:txXfrm>
    </dsp:sp>
    <dsp:sp modelId="{66E60D6E-A692-A647-8C01-6EC5BAE8386D}">
      <dsp:nvSpPr>
        <dsp:cNvPr id="0" name=""/>
        <dsp:cNvSpPr/>
      </dsp:nvSpPr>
      <dsp:spPr>
        <a:xfrm>
          <a:off x="0" y="1097481"/>
          <a:ext cx="8229600" cy="336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en-US" sz="2900" kern="1200" smtClean="0"/>
            <a:t>What are some examples of the ways culture (either broad culture or aspects of culture) affects human development?</a:t>
          </a:r>
          <a:endParaRPr lang="en-US" sz="2900" kern="1200"/>
        </a:p>
        <a:p>
          <a:pPr marL="285750" lvl="1" indent="-285750" algn="l" defTabSz="1289050" rtl="0">
            <a:lnSpc>
              <a:spcPct val="90000"/>
            </a:lnSpc>
            <a:spcBef>
              <a:spcPct val="0"/>
            </a:spcBef>
            <a:spcAft>
              <a:spcPct val="20000"/>
            </a:spcAft>
            <a:buChar char="••"/>
          </a:pPr>
          <a:r>
            <a:rPr lang="en-US" sz="2900" kern="1200" dirty="0" smtClean="0"/>
            <a:t>How might your professor</a:t>
          </a:r>
          <a:r>
            <a:rPr lang="en-US" altLang="ja-JP" sz="2900" kern="1200" dirty="0" smtClean="0"/>
            <a:t>'s</a:t>
          </a:r>
          <a:r>
            <a:rPr lang="en-US" sz="2900" kern="1200" dirty="0" smtClean="0"/>
            <a:t> cohort membership affect the way this class is taught?</a:t>
          </a:r>
          <a:endParaRPr lang="en-US" sz="2900" kern="1200" dirty="0"/>
        </a:p>
        <a:p>
          <a:pPr marL="285750" lvl="1" indent="-285750" algn="l" defTabSz="1289050" rtl="0">
            <a:lnSpc>
              <a:spcPct val="90000"/>
            </a:lnSpc>
            <a:spcBef>
              <a:spcPct val="0"/>
            </a:spcBef>
            <a:spcAft>
              <a:spcPct val="20000"/>
            </a:spcAft>
            <a:buChar char="••"/>
          </a:pPr>
          <a:r>
            <a:rPr lang="en-US" sz="2900" kern="1200" smtClean="0"/>
            <a:t>How might YOUR cohort membership affect your readiness for and success in this class?</a:t>
          </a:r>
          <a:endParaRPr lang="en-US" sz="2900" kern="1200"/>
        </a:p>
      </dsp:txBody>
      <dsp:txXfrm>
        <a:off x="0" y="1097481"/>
        <a:ext cx="8229600" cy="3369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5F78B-C4B5-DC42-AAEC-23FE86428977}">
      <dsp:nvSpPr>
        <dsp:cNvPr id="0" name=""/>
        <dsp:cNvSpPr/>
      </dsp:nvSpPr>
      <dsp:spPr>
        <a:xfrm>
          <a:off x="0" y="413344"/>
          <a:ext cx="2607468" cy="1564481"/>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Psychodynamic</a:t>
          </a:r>
          <a:endParaRPr lang="en-US" sz="2700" kern="1200"/>
        </a:p>
      </dsp:txBody>
      <dsp:txXfrm>
        <a:off x="0" y="413344"/>
        <a:ext cx="2607468" cy="1564481"/>
      </dsp:txXfrm>
    </dsp:sp>
    <dsp:sp modelId="{D98BA94B-52B2-044A-AD02-134F4094ED8D}">
      <dsp:nvSpPr>
        <dsp:cNvPr id="0" name=""/>
        <dsp:cNvSpPr/>
      </dsp:nvSpPr>
      <dsp:spPr>
        <a:xfrm>
          <a:off x="2868215" y="413344"/>
          <a:ext cx="2607468" cy="1564481"/>
        </a:xfrm>
        <a:prstGeom prst="rect">
          <a:avLst/>
        </a:prstGeom>
        <a:solidFill>
          <a:schemeClr val="accent3">
            <a:hueOff val="68578"/>
            <a:satOff val="4042"/>
            <a:lumOff val="-196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Behavioral</a:t>
          </a:r>
          <a:endParaRPr lang="en-US" sz="2700" kern="1200"/>
        </a:p>
      </dsp:txBody>
      <dsp:txXfrm>
        <a:off x="2868215" y="413344"/>
        <a:ext cx="2607468" cy="1564481"/>
      </dsp:txXfrm>
    </dsp:sp>
    <dsp:sp modelId="{5A9C6918-7481-2744-9303-C59220C28BD0}">
      <dsp:nvSpPr>
        <dsp:cNvPr id="0" name=""/>
        <dsp:cNvSpPr/>
      </dsp:nvSpPr>
      <dsp:spPr>
        <a:xfrm>
          <a:off x="5736431" y="413344"/>
          <a:ext cx="2607468" cy="1564481"/>
        </a:xfrm>
        <a:prstGeom prst="rect">
          <a:avLst/>
        </a:prstGeom>
        <a:solidFill>
          <a:schemeClr val="accent3">
            <a:hueOff val="137157"/>
            <a:satOff val="8084"/>
            <a:lumOff val="-392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Cognitive</a:t>
          </a:r>
          <a:endParaRPr lang="en-US" sz="2700" kern="1200"/>
        </a:p>
      </dsp:txBody>
      <dsp:txXfrm>
        <a:off x="5736431" y="413344"/>
        <a:ext cx="2607468" cy="1564481"/>
      </dsp:txXfrm>
    </dsp:sp>
    <dsp:sp modelId="{B0BF1C41-BE5A-8B49-978C-6AA3B0C72B89}">
      <dsp:nvSpPr>
        <dsp:cNvPr id="0" name=""/>
        <dsp:cNvSpPr/>
      </dsp:nvSpPr>
      <dsp:spPr>
        <a:xfrm>
          <a:off x="0" y="2238572"/>
          <a:ext cx="2607468" cy="1564481"/>
        </a:xfrm>
        <a:prstGeom prst="rect">
          <a:avLst/>
        </a:prstGeom>
        <a:solidFill>
          <a:schemeClr val="accent3">
            <a:hueOff val="205735"/>
            <a:satOff val="12126"/>
            <a:lumOff val="-588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Humanistic</a:t>
          </a:r>
          <a:endParaRPr lang="en-US" sz="2700" kern="1200"/>
        </a:p>
      </dsp:txBody>
      <dsp:txXfrm>
        <a:off x="0" y="2238572"/>
        <a:ext cx="2607468" cy="1564481"/>
      </dsp:txXfrm>
    </dsp:sp>
    <dsp:sp modelId="{15A007AB-738F-5940-86B5-9808E8AD6C8D}">
      <dsp:nvSpPr>
        <dsp:cNvPr id="0" name=""/>
        <dsp:cNvSpPr/>
      </dsp:nvSpPr>
      <dsp:spPr>
        <a:xfrm>
          <a:off x="2868215" y="2238572"/>
          <a:ext cx="2607468" cy="1564481"/>
        </a:xfrm>
        <a:prstGeom prst="rect">
          <a:avLst/>
        </a:prstGeom>
        <a:solidFill>
          <a:schemeClr val="accent3">
            <a:hueOff val="274313"/>
            <a:satOff val="16168"/>
            <a:lumOff val="-784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Contextual</a:t>
          </a:r>
          <a:endParaRPr lang="en-US" sz="2700" kern="1200"/>
        </a:p>
      </dsp:txBody>
      <dsp:txXfrm>
        <a:off x="2868215" y="2238572"/>
        <a:ext cx="2607468" cy="1564481"/>
      </dsp:txXfrm>
    </dsp:sp>
    <dsp:sp modelId="{01567E75-A124-8D46-B283-5AA460A36EDA}">
      <dsp:nvSpPr>
        <dsp:cNvPr id="0" name=""/>
        <dsp:cNvSpPr/>
      </dsp:nvSpPr>
      <dsp:spPr>
        <a:xfrm>
          <a:off x="5736431" y="2238572"/>
          <a:ext cx="2607468" cy="1564481"/>
        </a:xfrm>
        <a:prstGeom prst="rect">
          <a:avLst/>
        </a:prstGeom>
        <a:solidFill>
          <a:schemeClr val="accent3">
            <a:hueOff val="342892"/>
            <a:satOff val="20210"/>
            <a:lumOff val="-980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Evolutionary</a:t>
          </a:r>
          <a:endParaRPr lang="en-US" sz="2700" kern="1200"/>
        </a:p>
      </dsp:txBody>
      <dsp:txXfrm>
        <a:off x="5736431" y="2238572"/>
        <a:ext cx="2607468" cy="15644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2793E-7C4B-FF41-96A0-D96B7AEC3F6F}">
      <dsp:nvSpPr>
        <dsp:cNvPr id="0" name=""/>
        <dsp:cNvSpPr/>
      </dsp:nvSpPr>
      <dsp:spPr>
        <a:xfrm>
          <a:off x="0" y="560"/>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F6FEF6D-8FBD-F845-BB4D-707D36F6D1A1}">
      <dsp:nvSpPr>
        <dsp:cNvPr id="0" name=""/>
        <dsp:cNvSpPr/>
      </dsp:nvSpPr>
      <dsp:spPr>
        <a:xfrm>
          <a:off x="0" y="560"/>
          <a:ext cx="1645920" cy="6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t>Perspective</a:t>
          </a:r>
          <a:endParaRPr lang="en-US" sz="1500" kern="1200" dirty="0"/>
        </a:p>
      </dsp:txBody>
      <dsp:txXfrm>
        <a:off x="0" y="560"/>
        <a:ext cx="1645920" cy="655477"/>
      </dsp:txXfrm>
    </dsp:sp>
    <dsp:sp modelId="{93F621CD-9DE9-0440-B01F-04DF26038DBC}">
      <dsp:nvSpPr>
        <dsp:cNvPr id="0" name=""/>
        <dsp:cNvSpPr/>
      </dsp:nvSpPr>
      <dsp:spPr>
        <a:xfrm>
          <a:off x="1769364" y="30325"/>
          <a:ext cx="6460236" cy="595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Psychodynamic</a:t>
          </a:r>
          <a:endParaRPr lang="en-US" sz="1400" kern="1200" dirty="0"/>
        </a:p>
      </dsp:txBody>
      <dsp:txXfrm>
        <a:off x="1769364" y="30325"/>
        <a:ext cx="6460236" cy="595306"/>
      </dsp:txXfrm>
    </dsp:sp>
    <dsp:sp modelId="{DBABB6FC-9681-FE48-A20E-C735882B2C7A}">
      <dsp:nvSpPr>
        <dsp:cNvPr id="0" name=""/>
        <dsp:cNvSpPr/>
      </dsp:nvSpPr>
      <dsp:spPr>
        <a:xfrm>
          <a:off x="1645920" y="625632"/>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3E09447-8734-4245-8BA5-0DE23F764278}">
      <dsp:nvSpPr>
        <dsp:cNvPr id="0" name=""/>
        <dsp:cNvSpPr/>
      </dsp:nvSpPr>
      <dsp:spPr>
        <a:xfrm>
          <a:off x="0" y="656037"/>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85DE24F-B044-5A4E-823C-37DB0EA945CC}">
      <dsp:nvSpPr>
        <dsp:cNvPr id="0" name=""/>
        <dsp:cNvSpPr/>
      </dsp:nvSpPr>
      <dsp:spPr>
        <a:xfrm>
          <a:off x="0" y="656037"/>
          <a:ext cx="1645920" cy="6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t>Theory</a:t>
          </a:r>
          <a:endParaRPr lang="en-US" sz="1500" kern="1200" dirty="0"/>
        </a:p>
      </dsp:txBody>
      <dsp:txXfrm>
        <a:off x="0" y="656037"/>
        <a:ext cx="1645920" cy="655477"/>
      </dsp:txXfrm>
    </dsp:sp>
    <dsp:sp modelId="{6C839119-992D-4C44-B14F-A27107081A36}">
      <dsp:nvSpPr>
        <dsp:cNvPr id="0" name=""/>
        <dsp:cNvSpPr/>
      </dsp:nvSpPr>
      <dsp:spPr>
        <a:xfrm>
          <a:off x="1769364" y="685803"/>
          <a:ext cx="6460236" cy="595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Psychoanalytic Theory</a:t>
          </a:r>
          <a:endParaRPr lang="en-US" sz="1400" kern="1200" dirty="0"/>
        </a:p>
      </dsp:txBody>
      <dsp:txXfrm>
        <a:off x="1769364" y="685803"/>
        <a:ext cx="6460236" cy="595306"/>
      </dsp:txXfrm>
    </dsp:sp>
    <dsp:sp modelId="{5B289D60-C0EB-5649-9674-874227FEAFAE}">
      <dsp:nvSpPr>
        <dsp:cNvPr id="0" name=""/>
        <dsp:cNvSpPr/>
      </dsp:nvSpPr>
      <dsp:spPr>
        <a:xfrm>
          <a:off x="1645920" y="1281109"/>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17FD82B-C3CF-4949-9919-231E0D98F7C5}">
      <dsp:nvSpPr>
        <dsp:cNvPr id="0" name=""/>
        <dsp:cNvSpPr/>
      </dsp:nvSpPr>
      <dsp:spPr>
        <a:xfrm>
          <a:off x="0" y="1311515"/>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22D5EE7-8480-7143-A17C-26029E3DD778}">
      <dsp:nvSpPr>
        <dsp:cNvPr id="0" name=""/>
        <dsp:cNvSpPr/>
      </dsp:nvSpPr>
      <dsp:spPr>
        <a:xfrm>
          <a:off x="0" y="1311515"/>
          <a:ext cx="1645920" cy="6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t>Theorist</a:t>
          </a:r>
          <a:endParaRPr lang="en-US" sz="1500" kern="1200" dirty="0"/>
        </a:p>
      </dsp:txBody>
      <dsp:txXfrm>
        <a:off x="0" y="1311515"/>
        <a:ext cx="1645920" cy="655477"/>
      </dsp:txXfrm>
    </dsp:sp>
    <dsp:sp modelId="{D24DE7FA-6D7B-CB40-8530-19F1A4C04C80}">
      <dsp:nvSpPr>
        <dsp:cNvPr id="0" name=""/>
        <dsp:cNvSpPr/>
      </dsp:nvSpPr>
      <dsp:spPr>
        <a:xfrm>
          <a:off x="1769364" y="1341280"/>
          <a:ext cx="6460236" cy="595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Freud</a:t>
          </a:r>
          <a:endParaRPr lang="en-US" sz="1400" kern="1200" dirty="0"/>
        </a:p>
      </dsp:txBody>
      <dsp:txXfrm>
        <a:off x="1769364" y="1341280"/>
        <a:ext cx="6460236" cy="595306"/>
      </dsp:txXfrm>
    </dsp:sp>
    <dsp:sp modelId="{50DDDD62-2DFB-D641-ADC5-0630C365BCEA}">
      <dsp:nvSpPr>
        <dsp:cNvPr id="0" name=""/>
        <dsp:cNvSpPr/>
      </dsp:nvSpPr>
      <dsp:spPr>
        <a:xfrm>
          <a:off x="1645920" y="1936587"/>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59B823F-082D-1C45-908A-CE1D8AB3E9AB}">
      <dsp:nvSpPr>
        <dsp:cNvPr id="0" name=""/>
        <dsp:cNvSpPr/>
      </dsp:nvSpPr>
      <dsp:spPr>
        <a:xfrm>
          <a:off x="0" y="1966992"/>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CA1C254-210B-DA49-BF10-6DC6D843282F}">
      <dsp:nvSpPr>
        <dsp:cNvPr id="0" name=""/>
        <dsp:cNvSpPr/>
      </dsp:nvSpPr>
      <dsp:spPr>
        <a:xfrm>
          <a:off x="0" y="1966992"/>
          <a:ext cx="1645920" cy="6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t>What develops</a:t>
          </a:r>
          <a:endParaRPr lang="en-US" sz="1500" kern="1200" dirty="0"/>
        </a:p>
      </dsp:txBody>
      <dsp:txXfrm>
        <a:off x="0" y="1966992"/>
        <a:ext cx="1645920" cy="655477"/>
      </dsp:txXfrm>
    </dsp:sp>
    <dsp:sp modelId="{F10700B9-2A96-1D44-9413-518C80ACE493}">
      <dsp:nvSpPr>
        <dsp:cNvPr id="0" name=""/>
        <dsp:cNvSpPr/>
      </dsp:nvSpPr>
      <dsp:spPr>
        <a:xfrm>
          <a:off x="1769364" y="1996758"/>
          <a:ext cx="6460236" cy="595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Focus on inner person, unconscious forces act to determine personality and behavior</a:t>
          </a:r>
          <a:endParaRPr lang="en-US" sz="1400" kern="1200" dirty="0"/>
        </a:p>
      </dsp:txBody>
      <dsp:txXfrm>
        <a:off x="1769364" y="1996758"/>
        <a:ext cx="6460236" cy="595306"/>
      </dsp:txXfrm>
    </dsp:sp>
    <dsp:sp modelId="{8CCCC282-1FB4-4948-845C-74EADFC8212F}">
      <dsp:nvSpPr>
        <dsp:cNvPr id="0" name=""/>
        <dsp:cNvSpPr/>
      </dsp:nvSpPr>
      <dsp:spPr>
        <a:xfrm>
          <a:off x="1645920" y="2592064"/>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B966F72-C0CA-6942-BD31-A30068EAC7DA}">
      <dsp:nvSpPr>
        <dsp:cNvPr id="0" name=""/>
        <dsp:cNvSpPr/>
      </dsp:nvSpPr>
      <dsp:spPr>
        <a:xfrm>
          <a:off x="0" y="2622470"/>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2459BF0-DAA5-1744-9884-82A2E000BDB7}">
      <dsp:nvSpPr>
        <dsp:cNvPr id="0" name=""/>
        <dsp:cNvSpPr/>
      </dsp:nvSpPr>
      <dsp:spPr>
        <a:xfrm>
          <a:off x="0" y="2622470"/>
          <a:ext cx="1645920" cy="6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t>How development proceeds</a:t>
          </a:r>
          <a:endParaRPr lang="en-US" sz="1500" kern="1200" dirty="0"/>
        </a:p>
      </dsp:txBody>
      <dsp:txXfrm>
        <a:off x="0" y="2622470"/>
        <a:ext cx="1645920" cy="655477"/>
      </dsp:txXfrm>
    </dsp:sp>
    <dsp:sp modelId="{30C01698-9CF5-7C45-9B6B-D736FC0C9F59}">
      <dsp:nvSpPr>
        <dsp:cNvPr id="0" name=""/>
        <dsp:cNvSpPr/>
      </dsp:nvSpPr>
      <dsp:spPr>
        <a:xfrm>
          <a:off x="1769364" y="2652235"/>
          <a:ext cx="6460236" cy="595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Behavior motivated by inner forces, memories, and conflicts</a:t>
          </a:r>
          <a:endParaRPr lang="en-US" sz="1400" kern="1200" dirty="0"/>
        </a:p>
      </dsp:txBody>
      <dsp:txXfrm>
        <a:off x="1769364" y="2652235"/>
        <a:ext cx="6460236" cy="595306"/>
      </dsp:txXfrm>
    </dsp:sp>
    <dsp:sp modelId="{E409BB61-66E0-5943-B35A-0FDF687E4559}">
      <dsp:nvSpPr>
        <dsp:cNvPr id="0" name=""/>
        <dsp:cNvSpPr/>
      </dsp:nvSpPr>
      <dsp:spPr>
        <a:xfrm>
          <a:off x="1645920" y="3247542"/>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7D516BE-8DB1-1C43-8406-C9A44AAFDB53}">
      <dsp:nvSpPr>
        <dsp:cNvPr id="0" name=""/>
        <dsp:cNvSpPr/>
      </dsp:nvSpPr>
      <dsp:spPr>
        <a:xfrm>
          <a:off x="0" y="3277947"/>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FB598DF-DD8D-2846-AC9B-4E238A3DE0F3}">
      <dsp:nvSpPr>
        <dsp:cNvPr id="0" name=""/>
        <dsp:cNvSpPr/>
      </dsp:nvSpPr>
      <dsp:spPr>
        <a:xfrm>
          <a:off x="0" y="3277947"/>
          <a:ext cx="1645920" cy="6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t>Principles </a:t>
          </a:r>
          <a:endParaRPr lang="en-US" sz="1500" kern="1200" dirty="0"/>
        </a:p>
      </dsp:txBody>
      <dsp:txXfrm>
        <a:off x="0" y="3277947"/>
        <a:ext cx="1645920" cy="655477"/>
      </dsp:txXfrm>
    </dsp:sp>
    <dsp:sp modelId="{26773D6C-A3BF-E844-994C-B2FB4A25D9E8}">
      <dsp:nvSpPr>
        <dsp:cNvPr id="0" name=""/>
        <dsp:cNvSpPr/>
      </dsp:nvSpPr>
      <dsp:spPr>
        <a:xfrm>
          <a:off x="1769364" y="3293182"/>
          <a:ext cx="6460236" cy="30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smtClean="0"/>
            <a:t>Personality has three aspects-id, ego, and superego</a:t>
          </a:r>
          <a:endParaRPr lang="en-US" sz="1400" kern="1200"/>
        </a:p>
      </dsp:txBody>
      <dsp:txXfrm>
        <a:off x="1769364" y="3293182"/>
        <a:ext cx="6460236" cy="304694"/>
      </dsp:txXfrm>
    </dsp:sp>
    <dsp:sp modelId="{A4E8FF3D-DF72-2946-977D-7E8850D618A1}">
      <dsp:nvSpPr>
        <dsp:cNvPr id="0" name=""/>
        <dsp:cNvSpPr/>
      </dsp:nvSpPr>
      <dsp:spPr>
        <a:xfrm>
          <a:off x="1645920" y="3597877"/>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79828A2-1FDA-5242-ABFD-AD00F7AD09B1}">
      <dsp:nvSpPr>
        <dsp:cNvPr id="0" name=""/>
        <dsp:cNvSpPr/>
      </dsp:nvSpPr>
      <dsp:spPr>
        <a:xfrm>
          <a:off x="1769364" y="3613111"/>
          <a:ext cx="6460236" cy="30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Psychosexual development involves series of stages-oral, anal, phallic, genital</a:t>
          </a:r>
          <a:endParaRPr lang="en-US" sz="1400" kern="1200" dirty="0"/>
        </a:p>
      </dsp:txBody>
      <dsp:txXfrm>
        <a:off x="1769364" y="3613111"/>
        <a:ext cx="6460236" cy="304694"/>
      </dsp:txXfrm>
    </dsp:sp>
    <dsp:sp modelId="{C0D2B41A-EDCE-F941-9E16-539B581E2628}">
      <dsp:nvSpPr>
        <dsp:cNvPr id="0" name=""/>
        <dsp:cNvSpPr/>
      </dsp:nvSpPr>
      <dsp:spPr>
        <a:xfrm>
          <a:off x="1645920" y="3917806"/>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E0D8973-0EE7-1D46-A501-C2075277199F}">
      <dsp:nvSpPr>
        <dsp:cNvPr id="0" name=""/>
        <dsp:cNvSpPr/>
      </dsp:nvSpPr>
      <dsp:spPr>
        <a:xfrm>
          <a:off x="0" y="3933425"/>
          <a:ext cx="82296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F8E09BF-B0CB-E946-9BC3-C633FA04F8A3}">
      <dsp:nvSpPr>
        <dsp:cNvPr id="0" name=""/>
        <dsp:cNvSpPr/>
      </dsp:nvSpPr>
      <dsp:spPr>
        <a:xfrm>
          <a:off x="0" y="3933425"/>
          <a:ext cx="1645920" cy="6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t>Other key terms</a:t>
          </a:r>
          <a:endParaRPr lang="en-US" sz="1500" kern="1200" dirty="0"/>
        </a:p>
      </dsp:txBody>
      <dsp:txXfrm>
        <a:off x="0" y="3933425"/>
        <a:ext cx="1645920" cy="655477"/>
      </dsp:txXfrm>
    </dsp:sp>
    <dsp:sp modelId="{96E3E9A2-071A-BE47-8077-D9963BFCFF11}">
      <dsp:nvSpPr>
        <dsp:cNvPr id="0" name=""/>
        <dsp:cNvSpPr/>
      </dsp:nvSpPr>
      <dsp:spPr>
        <a:xfrm>
          <a:off x="1769364" y="3963190"/>
          <a:ext cx="6460236" cy="595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Pleasure principle, reality principle, fixation</a:t>
          </a:r>
          <a:endParaRPr lang="en-US" sz="1400" kern="1200" dirty="0"/>
        </a:p>
      </dsp:txBody>
      <dsp:txXfrm>
        <a:off x="1769364" y="3963190"/>
        <a:ext cx="6460236" cy="595306"/>
      </dsp:txXfrm>
    </dsp:sp>
    <dsp:sp modelId="{01A906D7-63F0-E44F-B0FD-6DDFD015F219}">
      <dsp:nvSpPr>
        <dsp:cNvPr id="0" name=""/>
        <dsp:cNvSpPr/>
      </dsp:nvSpPr>
      <dsp:spPr>
        <a:xfrm>
          <a:off x="1645920" y="4558497"/>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77C97-6FF9-5A4A-BE6E-30366030F45D}">
      <dsp:nvSpPr>
        <dsp:cNvPr id="0" name=""/>
        <dsp:cNvSpPr/>
      </dsp:nvSpPr>
      <dsp:spPr>
        <a:xfrm>
          <a:off x="0" y="652"/>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8FD2B0E-26C4-DC4D-AD3E-6D4B30043CD0}">
      <dsp:nvSpPr>
        <dsp:cNvPr id="0" name=""/>
        <dsp:cNvSpPr/>
      </dsp:nvSpPr>
      <dsp:spPr>
        <a:xfrm>
          <a:off x="0" y="652"/>
          <a:ext cx="1645920" cy="76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Perspective</a:t>
          </a:r>
          <a:endParaRPr lang="en-US" sz="1600" kern="1200"/>
        </a:p>
      </dsp:txBody>
      <dsp:txXfrm>
        <a:off x="0" y="652"/>
        <a:ext cx="1645920" cy="763627"/>
      </dsp:txXfrm>
    </dsp:sp>
    <dsp:sp modelId="{32FE3574-EDF0-224F-9CDD-7C2B14F5176A}">
      <dsp:nvSpPr>
        <dsp:cNvPr id="0" name=""/>
        <dsp:cNvSpPr/>
      </dsp:nvSpPr>
      <dsp:spPr>
        <a:xfrm>
          <a:off x="1769364" y="35329"/>
          <a:ext cx="6460236" cy="69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smtClean="0"/>
            <a:t>Psychodynamic</a:t>
          </a:r>
          <a:endParaRPr lang="en-US" sz="1300" kern="1200"/>
        </a:p>
      </dsp:txBody>
      <dsp:txXfrm>
        <a:off x="1769364" y="35329"/>
        <a:ext cx="6460236" cy="693529"/>
      </dsp:txXfrm>
    </dsp:sp>
    <dsp:sp modelId="{31AE858E-09DF-2548-B845-5A668B24F018}">
      <dsp:nvSpPr>
        <dsp:cNvPr id="0" name=""/>
        <dsp:cNvSpPr/>
      </dsp:nvSpPr>
      <dsp:spPr>
        <a:xfrm>
          <a:off x="1645920" y="728858"/>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F18CD38-6E89-A74C-8EDB-8FAC6C599848}">
      <dsp:nvSpPr>
        <dsp:cNvPr id="0" name=""/>
        <dsp:cNvSpPr/>
      </dsp:nvSpPr>
      <dsp:spPr>
        <a:xfrm>
          <a:off x="0" y="764280"/>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E66F0F5-ABE6-C947-A336-0F8AAE1E24F0}">
      <dsp:nvSpPr>
        <dsp:cNvPr id="0" name=""/>
        <dsp:cNvSpPr/>
      </dsp:nvSpPr>
      <dsp:spPr>
        <a:xfrm>
          <a:off x="0" y="764280"/>
          <a:ext cx="1645920" cy="76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Theory</a:t>
          </a:r>
          <a:endParaRPr lang="en-US" sz="1600" kern="1200"/>
        </a:p>
      </dsp:txBody>
      <dsp:txXfrm>
        <a:off x="0" y="764280"/>
        <a:ext cx="1645920" cy="763627"/>
      </dsp:txXfrm>
    </dsp:sp>
    <dsp:sp modelId="{C3BE99A1-B400-3D4E-96CA-5A415AD51183}">
      <dsp:nvSpPr>
        <dsp:cNvPr id="0" name=""/>
        <dsp:cNvSpPr/>
      </dsp:nvSpPr>
      <dsp:spPr>
        <a:xfrm>
          <a:off x="1769364" y="798956"/>
          <a:ext cx="6460236" cy="69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smtClean="0"/>
            <a:t>Psychosocial Theory</a:t>
          </a:r>
          <a:endParaRPr lang="en-US" sz="1300" kern="1200"/>
        </a:p>
      </dsp:txBody>
      <dsp:txXfrm>
        <a:off x="1769364" y="798956"/>
        <a:ext cx="6460236" cy="693529"/>
      </dsp:txXfrm>
    </dsp:sp>
    <dsp:sp modelId="{062BC992-1A47-2B43-BED0-C231B39063BA}">
      <dsp:nvSpPr>
        <dsp:cNvPr id="0" name=""/>
        <dsp:cNvSpPr/>
      </dsp:nvSpPr>
      <dsp:spPr>
        <a:xfrm>
          <a:off x="1645920" y="1492486"/>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26E3F84-BE2C-DC43-AE62-2582903E87D1}">
      <dsp:nvSpPr>
        <dsp:cNvPr id="0" name=""/>
        <dsp:cNvSpPr/>
      </dsp:nvSpPr>
      <dsp:spPr>
        <a:xfrm>
          <a:off x="0" y="1527908"/>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D82116A-9544-554E-9D08-CD78F0010361}">
      <dsp:nvSpPr>
        <dsp:cNvPr id="0" name=""/>
        <dsp:cNvSpPr/>
      </dsp:nvSpPr>
      <dsp:spPr>
        <a:xfrm>
          <a:off x="0" y="1527908"/>
          <a:ext cx="1645920" cy="76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Theorist</a:t>
          </a:r>
          <a:endParaRPr lang="en-US" sz="1600" kern="1200"/>
        </a:p>
      </dsp:txBody>
      <dsp:txXfrm>
        <a:off x="0" y="1527908"/>
        <a:ext cx="1645920" cy="763627"/>
      </dsp:txXfrm>
    </dsp:sp>
    <dsp:sp modelId="{8E2D8B6D-8B69-C747-B407-31AE56F4C48F}">
      <dsp:nvSpPr>
        <dsp:cNvPr id="0" name=""/>
        <dsp:cNvSpPr/>
      </dsp:nvSpPr>
      <dsp:spPr>
        <a:xfrm>
          <a:off x="1769364" y="1562584"/>
          <a:ext cx="6460236" cy="69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smtClean="0"/>
            <a:t>Erikson</a:t>
          </a:r>
          <a:endParaRPr lang="en-US" sz="1300" kern="1200"/>
        </a:p>
      </dsp:txBody>
      <dsp:txXfrm>
        <a:off x="1769364" y="1562584"/>
        <a:ext cx="6460236" cy="693529"/>
      </dsp:txXfrm>
    </dsp:sp>
    <dsp:sp modelId="{0C8174A7-16C0-1C4B-BD66-99DEEC2EE095}">
      <dsp:nvSpPr>
        <dsp:cNvPr id="0" name=""/>
        <dsp:cNvSpPr/>
      </dsp:nvSpPr>
      <dsp:spPr>
        <a:xfrm>
          <a:off x="1645920" y="2256113"/>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92CC1D6-5667-1E45-B7FB-81566C260B0B}">
      <dsp:nvSpPr>
        <dsp:cNvPr id="0" name=""/>
        <dsp:cNvSpPr/>
      </dsp:nvSpPr>
      <dsp:spPr>
        <a:xfrm>
          <a:off x="0" y="2291536"/>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9F621D8-64AB-A948-9D63-EDA176F644CC}">
      <dsp:nvSpPr>
        <dsp:cNvPr id="0" name=""/>
        <dsp:cNvSpPr/>
      </dsp:nvSpPr>
      <dsp:spPr>
        <a:xfrm>
          <a:off x="0" y="2291536"/>
          <a:ext cx="1645920" cy="76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Primary focus</a:t>
          </a:r>
          <a:endParaRPr lang="en-US" sz="1600" kern="1200" dirty="0"/>
        </a:p>
      </dsp:txBody>
      <dsp:txXfrm>
        <a:off x="0" y="2291536"/>
        <a:ext cx="1645920" cy="763627"/>
      </dsp:txXfrm>
    </dsp:sp>
    <dsp:sp modelId="{DCFA8341-B1B2-1F43-BC57-CC8720DCD5AC}">
      <dsp:nvSpPr>
        <dsp:cNvPr id="0" name=""/>
        <dsp:cNvSpPr/>
      </dsp:nvSpPr>
      <dsp:spPr>
        <a:xfrm>
          <a:off x="1769364" y="2326212"/>
          <a:ext cx="6460236" cy="69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Focus on social interaction with others</a:t>
          </a:r>
          <a:endParaRPr lang="en-US" sz="1300" kern="1200" dirty="0"/>
        </a:p>
      </dsp:txBody>
      <dsp:txXfrm>
        <a:off x="1769364" y="2326212"/>
        <a:ext cx="6460236" cy="693529"/>
      </dsp:txXfrm>
    </dsp:sp>
    <dsp:sp modelId="{9D2DD195-4CB4-354A-97F0-BA63261C463A}">
      <dsp:nvSpPr>
        <dsp:cNvPr id="0" name=""/>
        <dsp:cNvSpPr/>
      </dsp:nvSpPr>
      <dsp:spPr>
        <a:xfrm>
          <a:off x="1645920" y="3019741"/>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1C7A1BC-1AB0-FE42-A755-193185F4DBCF}">
      <dsp:nvSpPr>
        <dsp:cNvPr id="0" name=""/>
        <dsp:cNvSpPr/>
      </dsp:nvSpPr>
      <dsp:spPr>
        <a:xfrm>
          <a:off x="0" y="3055163"/>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A928F04-3A95-494A-9804-BF02AB576B9F}">
      <dsp:nvSpPr>
        <dsp:cNvPr id="0" name=""/>
        <dsp:cNvSpPr/>
      </dsp:nvSpPr>
      <dsp:spPr>
        <a:xfrm>
          <a:off x="0" y="3055163"/>
          <a:ext cx="1645920" cy="76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How development proceeds	</a:t>
          </a:r>
          <a:endParaRPr lang="en-US" sz="1600" kern="1200"/>
        </a:p>
      </dsp:txBody>
      <dsp:txXfrm>
        <a:off x="0" y="3055163"/>
        <a:ext cx="1645920" cy="763627"/>
      </dsp:txXfrm>
    </dsp:sp>
    <dsp:sp modelId="{B67018DA-1C40-0548-A688-E71BA2DE4687}">
      <dsp:nvSpPr>
        <dsp:cNvPr id="0" name=""/>
        <dsp:cNvSpPr/>
      </dsp:nvSpPr>
      <dsp:spPr>
        <a:xfrm>
          <a:off x="1769364" y="3089840"/>
          <a:ext cx="6460236" cy="69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Development occurs through changes in interactions with and understanding of others and in self knowledge and understanding of members of society</a:t>
          </a:r>
          <a:endParaRPr lang="en-US" sz="1300" kern="1200" dirty="0"/>
        </a:p>
      </dsp:txBody>
      <dsp:txXfrm>
        <a:off x="1769364" y="3089840"/>
        <a:ext cx="6460236" cy="693529"/>
      </dsp:txXfrm>
    </dsp:sp>
    <dsp:sp modelId="{2FF87576-38C0-FD44-8FBE-D0484B2E7054}">
      <dsp:nvSpPr>
        <dsp:cNvPr id="0" name=""/>
        <dsp:cNvSpPr/>
      </dsp:nvSpPr>
      <dsp:spPr>
        <a:xfrm>
          <a:off x="1645920" y="3783369"/>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D264A51-B49A-3641-A358-3CCAC41AF7E1}">
      <dsp:nvSpPr>
        <dsp:cNvPr id="0" name=""/>
        <dsp:cNvSpPr/>
      </dsp:nvSpPr>
      <dsp:spPr>
        <a:xfrm>
          <a:off x="0" y="3818791"/>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1FEA40B-00CF-784B-B2CB-991E6C3C06CB}">
      <dsp:nvSpPr>
        <dsp:cNvPr id="0" name=""/>
        <dsp:cNvSpPr/>
      </dsp:nvSpPr>
      <dsp:spPr>
        <a:xfrm>
          <a:off x="0" y="3818791"/>
          <a:ext cx="1645920" cy="76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Principles </a:t>
          </a:r>
          <a:endParaRPr lang="en-US" sz="1600" kern="1200"/>
        </a:p>
      </dsp:txBody>
      <dsp:txXfrm>
        <a:off x="0" y="3818791"/>
        <a:ext cx="1645920" cy="763627"/>
      </dsp:txXfrm>
    </dsp:sp>
    <dsp:sp modelId="{927624C1-98E1-344D-B4F8-0D682BFE2A93}">
      <dsp:nvSpPr>
        <dsp:cNvPr id="0" name=""/>
        <dsp:cNvSpPr/>
      </dsp:nvSpPr>
      <dsp:spPr>
        <a:xfrm>
          <a:off x="1769364" y="3836540"/>
          <a:ext cx="6460236" cy="354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smtClean="0"/>
            <a:t>Psychosocial development involves eight distinct, fixed, universal stages.</a:t>
          </a:r>
          <a:endParaRPr lang="en-US" sz="1300" kern="1200"/>
        </a:p>
      </dsp:txBody>
      <dsp:txXfrm>
        <a:off x="1769364" y="3836540"/>
        <a:ext cx="6460236" cy="354967"/>
      </dsp:txXfrm>
    </dsp:sp>
    <dsp:sp modelId="{F8607063-6D0D-224C-A090-29B8A370AA59}">
      <dsp:nvSpPr>
        <dsp:cNvPr id="0" name=""/>
        <dsp:cNvSpPr/>
      </dsp:nvSpPr>
      <dsp:spPr>
        <a:xfrm>
          <a:off x="1645920" y="4191507"/>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C04C67E-359B-8C49-A246-61A8222D13E0}">
      <dsp:nvSpPr>
        <dsp:cNvPr id="0" name=""/>
        <dsp:cNvSpPr/>
      </dsp:nvSpPr>
      <dsp:spPr>
        <a:xfrm>
          <a:off x="1769364" y="4209256"/>
          <a:ext cx="6460236" cy="354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Each stage presents crisis/conflict to be resolved; growth and change are lifelong</a:t>
          </a:r>
          <a:endParaRPr lang="en-US" sz="1300" kern="1200" dirty="0"/>
        </a:p>
      </dsp:txBody>
      <dsp:txXfrm>
        <a:off x="1769364" y="4209256"/>
        <a:ext cx="6460236" cy="354967"/>
      </dsp:txXfrm>
    </dsp:sp>
    <dsp:sp modelId="{86109B83-791F-2B43-BEAD-247C363713C6}">
      <dsp:nvSpPr>
        <dsp:cNvPr id="0" name=""/>
        <dsp:cNvSpPr/>
      </dsp:nvSpPr>
      <dsp:spPr>
        <a:xfrm>
          <a:off x="1645920" y="4564223"/>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4BFB991-2D66-4342-BBB7-D7A6D5D07053}">
      <dsp:nvSpPr>
        <dsp:cNvPr id="0" name=""/>
        <dsp:cNvSpPr/>
      </dsp:nvSpPr>
      <dsp:spPr>
        <a:xfrm>
          <a:off x="0" y="4582419"/>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80C1ADE-9D4D-B14C-8A46-27849DBB73FC}">
      <dsp:nvSpPr>
        <dsp:cNvPr id="0" name=""/>
        <dsp:cNvSpPr/>
      </dsp:nvSpPr>
      <dsp:spPr>
        <a:xfrm>
          <a:off x="0" y="4582419"/>
          <a:ext cx="1645920" cy="76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Other key terms</a:t>
          </a:r>
          <a:endParaRPr lang="en-US" sz="1600" kern="1200"/>
        </a:p>
      </dsp:txBody>
      <dsp:txXfrm>
        <a:off x="0" y="4582419"/>
        <a:ext cx="1645920" cy="763627"/>
      </dsp:txXfrm>
    </dsp:sp>
    <dsp:sp modelId="{A0CBAFC2-C3D8-5143-8A99-5F5DCA59B6EF}">
      <dsp:nvSpPr>
        <dsp:cNvPr id="0" name=""/>
        <dsp:cNvSpPr/>
      </dsp:nvSpPr>
      <dsp:spPr>
        <a:xfrm>
          <a:off x="1769364" y="4617095"/>
          <a:ext cx="6460236" cy="69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trust vs. mistrust, autonomy vs. shame and doubt, initiative vs. guilt, industry vs. inferiority, identity vs. role diffusion, intimacy vs. isolation, </a:t>
          </a:r>
          <a:r>
            <a:rPr lang="en-US" sz="1300" kern="1200" dirty="0" err="1" smtClean="0"/>
            <a:t>generativity</a:t>
          </a:r>
          <a:r>
            <a:rPr lang="en-US" sz="1300" kern="1200" dirty="0" smtClean="0"/>
            <a:t> vs. stagnation, ego-integrity vs. despair</a:t>
          </a:r>
          <a:endParaRPr lang="en-US" sz="1300" kern="1200" dirty="0"/>
        </a:p>
      </dsp:txBody>
      <dsp:txXfrm>
        <a:off x="1769364" y="4617095"/>
        <a:ext cx="6460236" cy="693529"/>
      </dsp:txXfrm>
    </dsp:sp>
    <dsp:sp modelId="{75B3688B-AEE7-AF4C-A79D-FE36B25CB3A7}">
      <dsp:nvSpPr>
        <dsp:cNvPr id="0" name=""/>
        <dsp:cNvSpPr/>
      </dsp:nvSpPr>
      <dsp:spPr>
        <a:xfrm>
          <a:off x="1645920" y="5310625"/>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99CD6-9531-FB48-9E70-425A8547F7B7}">
      <dsp:nvSpPr>
        <dsp:cNvPr id="0" name=""/>
        <dsp:cNvSpPr/>
      </dsp:nvSpPr>
      <dsp:spPr>
        <a:xfrm>
          <a:off x="0" y="2418"/>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234E915-9F90-6947-BA16-3BB5EE468459}">
      <dsp:nvSpPr>
        <dsp:cNvPr id="0" name=""/>
        <dsp:cNvSpPr/>
      </dsp:nvSpPr>
      <dsp:spPr>
        <a:xfrm>
          <a:off x="0" y="2418"/>
          <a:ext cx="1645920"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t>Perspective</a:t>
          </a:r>
          <a:endParaRPr lang="en-US" sz="1800" b="1" kern="1200" dirty="0"/>
        </a:p>
      </dsp:txBody>
      <dsp:txXfrm>
        <a:off x="0" y="2418"/>
        <a:ext cx="1645920" cy="824693"/>
      </dsp:txXfrm>
    </dsp:sp>
    <dsp:sp modelId="{0E382E64-44AA-6E4C-893C-2EED6CFF3EFB}">
      <dsp:nvSpPr>
        <dsp:cNvPr id="0" name=""/>
        <dsp:cNvSpPr/>
      </dsp:nvSpPr>
      <dsp:spPr>
        <a:xfrm>
          <a:off x="1769364" y="39867"/>
          <a:ext cx="6460236" cy="74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t>Behavioral</a:t>
          </a:r>
          <a:r>
            <a:rPr lang="en-US" sz="1700" b="1" kern="1200" dirty="0" smtClean="0"/>
            <a:t> </a:t>
          </a:r>
          <a:endParaRPr lang="en-US" sz="1700" b="1" kern="1200" dirty="0"/>
        </a:p>
      </dsp:txBody>
      <dsp:txXfrm>
        <a:off x="1769364" y="39867"/>
        <a:ext cx="6460236" cy="748989"/>
      </dsp:txXfrm>
    </dsp:sp>
    <dsp:sp modelId="{7C2A1AEF-4CEA-A548-BBFB-4FC889580E34}">
      <dsp:nvSpPr>
        <dsp:cNvPr id="0" name=""/>
        <dsp:cNvSpPr/>
      </dsp:nvSpPr>
      <dsp:spPr>
        <a:xfrm>
          <a:off x="1645920" y="788857"/>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4D62C3E-CF8B-F143-968E-46457769CAF1}">
      <dsp:nvSpPr>
        <dsp:cNvPr id="0" name=""/>
        <dsp:cNvSpPr/>
      </dsp:nvSpPr>
      <dsp:spPr>
        <a:xfrm>
          <a:off x="0" y="827112"/>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8745F8A-37E7-1C44-BB64-340D1A05E30D}">
      <dsp:nvSpPr>
        <dsp:cNvPr id="0" name=""/>
        <dsp:cNvSpPr/>
      </dsp:nvSpPr>
      <dsp:spPr>
        <a:xfrm>
          <a:off x="0" y="827112"/>
          <a:ext cx="1645920"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smtClean="0"/>
            <a:t>Theorist</a:t>
          </a:r>
          <a:endParaRPr lang="en-US" sz="1800" b="1" kern="1200"/>
        </a:p>
      </dsp:txBody>
      <dsp:txXfrm>
        <a:off x="0" y="827112"/>
        <a:ext cx="1645920" cy="824693"/>
      </dsp:txXfrm>
    </dsp:sp>
    <dsp:sp modelId="{CD28FD74-F0C2-3440-B4F3-CAA41265A8E8}">
      <dsp:nvSpPr>
        <dsp:cNvPr id="0" name=""/>
        <dsp:cNvSpPr/>
      </dsp:nvSpPr>
      <dsp:spPr>
        <a:xfrm>
          <a:off x="1769364" y="864561"/>
          <a:ext cx="6460236" cy="74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b="1" kern="1200" smtClean="0"/>
            <a:t>John B. Watson</a:t>
          </a:r>
          <a:endParaRPr lang="en-US" sz="1700" b="1" kern="1200"/>
        </a:p>
      </dsp:txBody>
      <dsp:txXfrm>
        <a:off x="1769364" y="864561"/>
        <a:ext cx="6460236" cy="748989"/>
      </dsp:txXfrm>
    </dsp:sp>
    <dsp:sp modelId="{D10B16FF-F7AE-B94B-AA20-86A8E1B3FDB4}">
      <dsp:nvSpPr>
        <dsp:cNvPr id="0" name=""/>
        <dsp:cNvSpPr/>
      </dsp:nvSpPr>
      <dsp:spPr>
        <a:xfrm>
          <a:off x="1645920" y="1613551"/>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B9F990A-6CA5-2A49-A4BD-E201483B012F}">
      <dsp:nvSpPr>
        <dsp:cNvPr id="0" name=""/>
        <dsp:cNvSpPr/>
      </dsp:nvSpPr>
      <dsp:spPr>
        <a:xfrm>
          <a:off x="0" y="1651806"/>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647D8C8-E322-B044-BA20-9ECA5AC9799C}">
      <dsp:nvSpPr>
        <dsp:cNvPr id="0" name=""/>
        <dsp:cNvSpPr/>
      </dsp:nvSpPr>
      <dsp:spPr>
        <a:xfrm>
          <a:off x="0" y="1651806"/>
          <a:ext cx="1645920"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smtClean="0"/>
            <a:t>What develops</a:t>
          </a:r>
          <a:endParaRPr lang="en-US" sz="1800" b="1" kern="1200"/>
        </a:p>
      </dsp:txBody>
      <dsp:txXfrm>
        <a:off x="0" y="1651806"/>
        <a:ext cx="1645920" cy="824693"/>
      </dsp:txXfrm>
    </dsp:sp>
    <dsp:sp modelId="{4F34DB16-404E-C340-82EE-7DB96C8FC4CD}">
      <dsp:nvSpPr>
        <dsp:cNvPr id="0" name=""/>
        <dsp:cNvSpPr/>
      </dsp:nvSpPr>
      <dsp:spPr>
        <a:xfrm>
          <a:off x="1769364" y="1689255"/>
          <a:ext cx="6460236" cy="74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b="1" kern="1200" smtClean="0"/>
            <a:t>Focus on observable behavior and outside environmental stimuli</a:t>
          </a:r>
          <a:endParaRPr lang="en-US" sz="1700" b="1" kern="1200"/>
        </a:p>
      </dsp:txBody>
      <dsp:txXfrm>
        <a:off x="1769364" y="1689255"/>
        <a:ext cx="6460236" cy="748989"/>
      </dsp:txXfrm>
    </dsp:sp>
    <dsp:sp modelId="{7F91EBC5-F97A-584E-B647-63E19C872FED}">
      <dsp:nvSpPr>
        <dsp:cNvPr id="0" name=""/>
        <dsp:cNvSpPr/>
      </dsp:nvSpPr>
      <dsp:spPr>
        <a:xfrm>
          <a:off x="1645920" y="2438245"/>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236DCF0-C95A-1347-8B9A-2346AE41FB6B}">
      <dsp:nvSpPr>
        <dsp:cNvPr id="0" name=""/>
        <dsp:cNvSpPr/>
      </dsp:nvSpPr>
      <dsp:spPr>
        <a:xfrm>
          <a:off x="0" y="2476500"/>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B906737-B071-DA46-8FE1-1DBA38B79B84}">
      <dsp:nvSpPr>
        <dsp:cNvPr id="0" name=""/>
        <dsp:cNvSpPr/>
      </dsp:nvSpPr>
      <dsp:spPr>
        <a:xfrm>
          <a:off x="0" y="2476500"/>
          <a:ext cx="1645920"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smtClean="0"/>
            <a:t>How development proceeds</a:t>
          </a:r>
          <a:endParaRPr lang="en-US" sz="1800" b="1" kern="1200"/>
        </a:p>
      </dsp:txBody>
      <dsp:txXfrm>
        <a:off x="0" y="2476500"/>
        <a:ext cx="1645920" cy="824693"/>
      </dsp:txXfrm>
    </dsp:sp>
    <dsp:sp modelId="{94AAC86A-E1A1-0447-A1FC-67160069110A}">
      <dsp:nvSpPr>
        <dsp:cNvPr id="0" name=""/>
        <dsp:cNvSpPr/>
      </dsp:nvSpPr>
      <dsp:spPr>
        <a:xfrm>
          <a:off x="1769364" y="2513949"/>
          <a:ext cx="6460236" cy="74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b="1" kern="1200" smtClean="0"/>
            <a:t>Behavior is result of continuing exposure to specific environmental factors; developmental change is quantitative</a:t>
          </a:r>
          <a:endParaRPr lang="en-US" sz="1700" b="1" kern="1200"/>
        </a:p>
      </dsp:txBody>
      <dsp:txXfrm>
        <a:off x="1769364" y="2513949"/>
        <a:ext cx="6460236" cy="748989"/>
      </dsp:txXfrm>
    </dsp:sp>
    <dsp:sp modelId="{07A46B53-5318-D24B-81C5-6676039F775E}">
      <dsp:nvSpPr>
        <dsp:cNvPr id="0" name=""/>
        <dsp:cNvSpPr/>
      </dsp:nvSpPr>
      <dsp:spPr>
        <a:xfrm>
          <a:off x="1645920" y="3262939"/>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C126A95-2948-BB45-B7B1-8341FEFF9AD4}">
      <dsp:nvSpPr>
        <dsp:cNvPr id="0" name=""/>
        <dsp:cNvSpPr/>
      </dsp:nvSpPr>
      <dsp:spPr>
        <a:xfrm>
          <a:off x="0" y="3301193"/>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EE81403-9422-BA4C-8D0D-797C6AC8DB98}">
      <dsp:nvSpPr>
        <dsp:cNvPr id="0" name=""/>
        <dsp:cNvSpPr/>
      </dsp:nvSpPr>
      <dsp:spPr>
        <a:xfrm>
          <a:off x="0" y="3301193"/>
          <a:ext cx="1645920"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smtClean="0"/>
            <a:t>Principles</a:t>
          </a:r>
          <a:endParaRPr lang="en-US" sz="1800" b="1" kern="1200"/>
        </a:p>
      </dsp:txBody>
      <dsp:txXfrm>
        <a:off x="0" y="3301193"/>
        <a:ext cx="1645920" cy="824693"/>
      </dsp:txXfrm>
    </dsp:sp>
    <dsp:sp modelId="{0BD22F44-3F31-B64A-828D-ED31E935B3C1}">
      <dsp:nvSpPr>
        <dsp:cNvPr id="0" name=""/>
        <dsp:cNvSpPr/>
      </dsp:nvSpPr>
      <dsp:spPr>
        <a:xfrm>
          <a:off x="1769364" y="3338643"/>
          <a:ext cx="6460236" cy="74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b="1" kern="1200" smtClean="0"/>
            <a:t>Classical conditioning</a:t>
          </a:r>
          <a:endParaRPr lang="en-US" sz="1700" b="1" kern="1200"/>
        </a:p>
      </dsp:txBody>
      <dsp:txXfrm>
        <a:off x="1769364" y="3338643"/>
        <a:ext cx="6460236" cy="748989"/>
      </dsp:txXfrm>
    </dsp:sp>
    <dsp:sp modelId="{DB5AA791-875C-9641-AB96-1D647274058D}">
      <dsp:nvSpPr>
        <dsp:cNvPr id="0" name=""/>
        <dsp:cNvSpPr/>
      </dsp:nvSpPr>
      <dsp:spPr>
        <a:xfrm>
          <a:off x="1645920" y="4087632"/>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98C4985-3E34-2B45-8D66-FAB83D340A25}">
      <dsp:nvSpPr>
        <dsp:cNvPr id="0" name=""/>
        <dsp:cNvSpPr/>
      </dsp:nvSpPr>
      <dsp:spPr>
        <a:xfrm>
          <a:off x="0" y="4125887"/>
          <a:ext cx="8229600"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A7033A8-5CCD-4645-B6C8-0B0E79F8E29C}">
      <dsp:nvSpPr>
        <dsp:cNvPr id="0" name=""/>
        <dsp:cNvSpPr/>
      </dsp:nvSpPr>
      <dsp:spPr>
        <a:xfrm>
          <a:off x="0" y="4125887"/>
          <a:ext cx="1645920"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smtClean="0"/>
            <a:t>Other key terms</a:t>
          </a:r>
          <a:endParaRPr lang="en-US" sz="1800" b="1" kern="1200"/>
        </a:p>
      </dsp:txBody>
      <dsp:txXfrm>
        <a:off x="0" y="4125887"/>
        <a:ext cx="1645920" cy="824693"/>
      </dsp:txXfrm>
    </dsp:sp>
    <dsp:sp modelId="{F9D31838-4CF0-014A-8E67-AF5838D90818}">
      <dsp:nvSpPr>
        <dsp:cNvPr id="0" name=""/>
        <dsp:cNvSpPr/>
      </dsp:nvSpPr>
      <dsp:spPr>
        <a:xfrm>
          <a:off x="1769364" y="4163337"/>
          <a:ext cx="6460236" cy="74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b="1" kern="1200" dirty="0" smtClean="0"/>
            <a:t>Stimulus substitution; conditioned automatic response</a:t>
          </a:r>
          <a:endParaRPr lang="en-US" sz="1700" b="1" kern="1200" dirty="0"/>
        </a:p>
      </dsp:txBody>
      <dsp:txXfrm>
        <a:off x="1769364" y="4163337"/>
        <a:ext cx="6460236" cy="748989"/>
      </dsp:txXfrm>
    </dsp:sp>
    <dsp:sp modelId="{A3132E8D-61F5-1E40-B2F5-B14504B7D9E6}">
      <dsp:nvSpPr>
        <dsp:cNvPr id="0" name=""/>
        <dsp:cNvSpPr/>
      </dsp:nvSpPr>
      <dsp:spPr>
        <a:xfrm>
          <a:off x="1645920" y="4912326"/>
          <a:ext cx="6583680"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94CB5-DEA6-3B48-A1D5-8B685D31B100}">
      <dsp:nvSpPr>
        <dsp:cNvPr id="0" name=""/>
        <dsp:cNvSpPr/>
      </dsp:nvSpPr>
      <dsp:spPr>
        <a:xfrm>
          <a:off x="0" y="2368"/>
          <a:ext cx="822960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5099B70-E315-6A42-9509-539BD06ABAD4}">
      <dsp:nvSpPr>
        <dsp:cNvPr id="0" name=""/>
        <dsp:cNvSpPr/>
      </dsp:nvSpPr>
      <dsp:spPr>
        <a:xfrm>
          <a:off x="0" y="2368"/>
          <a:ext cx="1645920" cy="807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Perspective</a:t>
          </a:r>
          <a:endParaRPr lang="en-US" sz="2000" kern="1200" dirty="0"/>
        </a:p>
      </dsp:txBody>
      <dsp:txXfrm>
        <a:off x="0" y="2368"/>
        <a:ext cx="1645920" cy="807777"/>
      </dsp:txXfrm>
    </dsp:sp>
    <dsp:sp modelId="{6AC5FB57-49E7-FA46-9800-A55B7AC338A6}">
      <dsp:nvSpPr>
        <dsp:cNvPr id="0" name=""/>
        <dsp:cNvSpPr/>
      </dsp:nvSpPr>
      <dsp:spPr>
        <a:xfrm>
          <a:off x="1769364" y="39050"/>
          <a:ext cx="6460236" cy="733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Behavioral </a:t>
          </a:r>
          <a:endParaRPr lang="en-US" sz="2000" kern="1200" dirty="0"/>
        </a:p>
      </dsp:txBody>
      <dsp:txXfrm>
        <a:off x="1769364" y="39050"/>
        <a:ext cx="6460236" cy="733625"/>
      </dsp:txXfrm>
    </dsp:sp>
    <dsp:sp modelId="{85DE38D7-2977-D34B-AE72-E5E11BBD09CA}">
      <dsp:nvSpPr>
        <dsp:cNvPr id="0" name=""/>
        <dsp:cNvSpPr/>
      </dsp:nvSpPr>
      <dsp:spPr>
        <a:xfrm>
          <a:off x="1645920" y="772675"/>
          <a:ext cx="658368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600C21C-E5CF-474A-8132-1381F1A73D19}">
      <dsp:nvSpPr>
        <dsp:cNvPr id="0" name=""/>
        <dsp:cNvSpPr/>
      </dsp:nvSpPr>
      <dsp:spPr>
        <a:xfrm>
          <a:off x="0" y="810145"/>
          <a:ext cx="822960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3B2B86D-2A8B-7A48-B86E-E516875B5CC5}">
      <dsp:nvSpPr>
        <dsp:cNvPr id="0" name=""/>
        <dsp:cNvSpPr/>
      </dsp:nvSpPr>
      <dsp:spPr>
        <a:xfrm>
          <a:off x="0" y="810145"/>
          <a:ext cx="1645920" cy="807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Theorist</a:t>
          </a:r>
          <a:endParaRPr lang="en-US" sz="2000" kern="1200" dirty="0"/>
        </a:p>
      </dsp:txBody>
      <dsp:txXfrm>
        <a:off x="0" y="810145"/>
        <a:ext cx="1645920" cy="807777"/>
      </dsp:txXfrm>
    </dsp:sp>
    <dsp:sp modelId="{75B178F3-8625-774B-BAD6-603016F9B7CC}">
      <dsp:nvSpPr>
        <dsp:cNvPr id="0" name=""/>
        <dsp:cNvSpPr/>
      </dsp:nvSpPr>
      <dsp:spPr>
        <a:xfrm>
          <a:off x="1769364" y="846827"/>
          <a:ext cx="6460236" cy="733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B. F. Skinner</a:t>
          </a:r>
          <a:endParaRPr lang="en-US" sz="2000" kern="1200"/>
        </a:p>
      </dsp:txBody>
      <dsp:txXfrm>
        <a:off x="1769364" y="846827"/>
        <a:ext cx="6460236" cy="733625"/>
      </dsp:txXfrm>
    </dsp:sp>
    <dsp:sp modelId="{7DC98361-1455-644E-8035-C246B0E5785D}">
      <dsp:nvSpPr>
        <dsp:cNvPr id="0" name=""/>
        <dsp:cNvSpPr/>
      </dsp:nvSpPr>
      <dsp:spPr>
        <a:xfrm>
          <a:off x="1645920" y="1580452"/>
          <a:ext cx="658368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C9FEF56-A370-A84C-8D32-0D8B20ABAAD5}">
      <dsp:nvSpPr>
        <dsp:cNvPr id="0" name=""/>
        <dsp:cNvSpPr/>
      </dsp:nvSpPr>
      <dsp:spPr>
        <a:xfrm>
          <a:off x="0" y="1617922"/>
          <a:ext cx="822960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1A74A3F-9818-E140-97D1-FB430043818D}">
      <dsp:nvSpPr>
        <dsp:cNvPr id="0" name=""/>
        <dsp:cNvSpPr/>
      </dsp:nvSpPr>
      <dsp:spPr>
        <a:xfrm>
          <a:off x="0" y="1617922"/>
          <a:ext cx="1645920" cy="807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What develops</a:t>
          </a:r>
          <a:endParaRPr lang="en-US" sz="2000" kern="1200" dirty="0"/>
        </a:p>
      </dsp:txBody>
      <dsp:txXfrm>
        <a:off x="0" y="1617922"/>
        <a:ext cx="1645920" cy="807777"/>
      </dsp:txXfrm>
    </dsp:sp>
    <dsp:sp modelId="{4673109A-DCF8-AC45-8021-7EA36214C4B2}">
      <dsp:nvSpPr>
        <dsp:cNvPr id="0" name=""/>
        <dsp:cNvSpPr/>
      </dsp:nvSpPr>
      <dsp:spPr>
        <a:xfrm>
          <a:off x="1769364" y="1654604"/>
          <a:ext cx="6460236" cy="733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Focus on observable behavior and outside environmental stimuli</a:t>
          </a:r>
          <a:endParaRPr lang="en-US" sz="2000" kern="1200"/>
        </a:p>
      </dsp:txBody>
      <dsp:txXfrm>
        <a:off x="1769364" y="1654604"/>
        <a:ext cx="6460236" cy="733625"/>
      </dsp:txXfrm>
    </dsp:sp>
    <dsp:sp modelId="{20050B50-BBC3-6949-BD22-4D2E36F68006}">
      <dsp:nvSpPr>
        <dsp:cNvPr id="0" name=""/>
        <dsp:cNvSpPr/>
      </dsp:nvSpPr>
      <dsp:spPr>
        <a:xfrm>
          <a:off x="1645920" y="2388229"/>
          <a:ext cx="658368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07416B7-35A0-4841-BE38-2E345C873951}">
      <dsp:nvSpPr>
        <dsp:cNvPr id="0" name=""/>
        <dsp:cNvSpPr/>
      </dsp:nvSpPr>
      <dsp:spPr>
        <a:xfrm>
          <a:off x="0" y="2425700"/>
          <a:ext cx="822960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4ABF074-3E33-8E42-8D77-587CD906AC51}">
      <dsp:nvSpPr>
        <dsp:cNvPr id="0" name=""/>
        <dsp:cNvSpPr/>
      </dsp:nvSpPr>
      <dsp:spPr>
        <a:xfrm>
          <a:off x="0" y="2425700"/>
          <a:ext cx="1645920" cy="807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t>How development proceeds</a:t>
          </a:r>
          <a:endParaRPr lang="en-US" sz="1900" kern="1200" dirty="0"/>
        </a:p>
      </dsp:txBody>
      <dsp:txXfrm>
        <a:off x="0" y="2425700"/>
        <a:ext cx="1645920" cy="807777"/>
      </dsp:txXfrm>
    </dsp:sp>
    <dsp:sp modelId="{0F790DDB-0D25-B348-A5AB-3BF19158E783}">
      <dsp:nvSpPr>
        <dsp:cNvPr id="0" name=""/>
        <dsp:cNvSpPr/>
      </dsp:nvSpPr>
      <dsp:spPr>
        <a:xfrm>
          <a:off x="1769364" y="2462381"/>
          <a:ext cx="6460236" cy="733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Voluntary response is strengthened or weakened by association with negative or positive consequences</a:t>
          </a:r>
          <a:endParaRPr lang="en-US" sz="2000" kern="1200"/>
        </a:p>
      </dsp:txBody>
      <dsp:txXfrm>
        <a:off x="1769364" y="2462381"/>
        <a:ext cx="6460236" cy="733625"/>
      </dsp:txXfrm>
    </dsp:sp>
    <dsp:sp modelId="{61A1100D-6330-C14C-ABDF-07E29A075E38}">
      <dsp:nvSpPr>
        <dsp:cNvPr id="0" name=""/>
        <dsp:cNvSpPr/>
      </dsp:nvSpPr>
      <dsp:spPr>
        <a:xfrm>
          <a:off x="1645920" y="3196006"/>
          <a:ext cx="658368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1FCC927-55EE-384C-B473-E75CCB7A2354}">
      <dsp:nvSpPr>
        <dsp:cNvPr id="0" name=""/>
        <dsp:cNvSpPr/>
      </dsp:nvSpPr>
      <dsp:spPr>
        <a:xfrm>
          <a:off x="0" y="3233477"/>
          <a:ext cx="822960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97B2591-013D-AA4F-92D6-5498574E7729}">
      <dsp:nvSpPr>
        <dsp:cNvPr id="0" name=""/>
        <dsp:cNvSpPr/>
      </dsp:nvSpPr>
      <dsp:spPr>
        <a:xfrm>
          <a:off x="0" y="3233477"/>
          <a:ext cx="1645920" cy="807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Principles</a:t>
          </a:r>
          <a:endParaRPr lang="en-US" sz="2000" kern="1200" dirty="0"/>
        </a:p>
      </dsp:txBody>
      <dsp:txXfrm>
        <a:off x="0" y="3233477"/>
        <a:ext cx="1645920" cy="807777"/>
      </dsp:txXfrm>
    </dsp:sp>
    <dsp:sp modelId="{1F41C4F8-E0DB-464D-BAA2-DD25D55C8414}">
      <dsp:nvSpPr>
        <dsp:cNvPr id="0" name=""/>
        <dsp:cNvSpPr/>
      </dsp:nvSpPr>
      <dsp:spPr>
        <a:xfrm>
          <a:off x="1769364" y="3270158"/>
          <a:ext cx="6460236" cy="733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Operant conditioning</a:t>
          </a:r>
          <a:endParaRPr lang="en-US" sz="2000" kern="1200"/>
        </a:p>
      </dsp:txBody>
      <dsp:txXfrm>
        <a:off x="1769364" y="3270158"/>
        <a:ext cx="6460236" cy="733625"/>
      </dsp:txXfrm>
    </dsp:sp>
    <dsp:sp modelId="{CF0CF8AC-572B-204F-9323-A98D8EC3060D}">
      <dsp:nvSpPr>
        <dsp:cNvPr id="0" name=""/>
        <dsp:cNvSpPr/>
      </dsp:nvSpPr>
      <dsp:spPr>
        <a:xfrm>
          <a:off x="1645920" y="4003783"/>
          <a:ext cx="658368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3166D74-F066-5E4D-94F2-EA797B3D4BD1}">
      <dsp:nvSpPr>
        <dsp:cNvPr id="0" name=""/>
        <dsp:cNvSpPr/>
      </dsp:nvSpPr>
      <dsp:spPr>
        <a:xfrm>
          <a:off x="0" y="4041254"/>
          <a:ext cx="822960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E3F2254-9ECB-0747-96FC-97447557E7F7}">
      <dsp:nvSpPr>
        <dsp:cNvPr id="0" name=""/>
        <dsp:cNvSpPr/>
      </dsp:nvSpPr>
      <dsp:spPr>
        <a:xfrm>
          <a:off x="0" y="4041254"/>
          <a:ext cx="1645920" cy="807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Other key terms</a:t>
          </a:r>
          <a:endParaRPr lang="en-US" sz="2000" kern="1200" dirty="0"/>
        </a:p>
      </dsp:txBody>
      <dsp:txXfrm>
        <a:off x="0" y="4041254"/>
        <a:ext cx="1645920" cy="807777"/>
      </dsp:txXfrm>
    </dsp:sp>
    <dsp:sp modelId="{AD1911F4-E452-2541-AA76-9B74B868B13D}">
      <dsp:nvSpPr>
        <dsp:cNvPr id="0" name=""/>
        <dsp:cNvSpPr/>
      </dsp:nvSpPr>
      <dsp:spPr>
        <a:xfrm>
          <a:off x="1769364" y="4077935"/>
          <a:ext cx="6460236" cy="733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Deliberate actions on environment; behavior modification; reinforcement; punishment; extinguished behavior</a:t>
          </a:r>
          <a:endParaRPr lang="en-US" sz="2000" kern="1200"/>
        </a:p>
      </dsp:txBody>
      <dsp:txXfrm>
        <a:off x="1769364" y="4077935"/>
        <a:ext cx="6460236" cy="733625"/>
      </dsp:txXfrm>
    </dsp:sp>
    <dsp:sp modelId="{5F33C54A-ED7E-B849-BA15-0E17727C3DA2}">
      <dsp:nvSpPr>
        <dsp:cNvPr id="0" name=""/>
        <dsp:cNvSpPr/>
      </dsp:nvSpPr>
      <dsp:spPr>
        <a:xfrm>
          <a:off x="1645920" y="4811561"/>
          <a:ext cx="658368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2170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92378E51-1C16-41FE-9096-78AE09F8E2C9}" type="datetime1">
              <a:rPr lang="en-US"/>
              <a:pPr/>
              <a:t>8/24/2013</a:t>
            </a:fld>
            <a:endParaRPr lang="en-US"/>
          </a:p>
        </p:txBody>
      </p:sp>
      <p:sp>
        <p:nvSpPr>
          <p:cNvPr id="2170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lvl1pPr>
          </a:lstStyle>
          <a:p>
            <a:r>
              <a:rPr lang="en-US"/>
              <a:t>Copyright © 2011 Pearson Education, Inc. All rights reserved.</a:t>
            </a:r>
          </a:p>
        </p:txBody>
      </p:sp>
      <p:sp>
        <p:nvSpPr>
          <p:cNvPr id="2170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D10B33BA-F331-4765-B324-A5524EC210B7}" type="slidenum">
              <a:rPr lang="en-US"/>
              <a:pPr/>
              <a:t>‹#›</a:t>
            </a:fld>
            <a:endParaRPr lang="en-US"/>
          </a:p>
        </p:txBody>
      </p:sp>
    </p:spTree>
    <p:extLst>
      <p:ext uri="{BB962C8B-B14F-4D97-AF65-F5344CB8AC3E}">
        <p14:creationId xmlns:p14="http://schemas.microsoft.com/office/powerpoint/2010/main" val="484542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95F0EA8C-359B-4590-9B78-4D1D1BF14C01}" type="datetime1">
              <a:rPr lang="en-US"/>
              <a:pPr/>
              <a:t>8/24/2013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r>
              <a:rPr lang="en-US"/>
              <a:t>Copyright © 2011 Pearson Education, Inc. All rights reserved.</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894A8DF-68C6-480A-8F0A-40CE077B1D65}" type="slidenum">
              <a:rPr lang="en-US"/>
              <a:pPr/>
              <a:t>‹#›</a:t>
            </a:fld>
            <a:endParaRPr lang="en-US"/>
          </a:p>
        </p:txBody>
      </p:sp>
    </p:spTree>
    <p:extLst>
      <p:ext uri="{BB962C8B-B14F-4D97-AF65-F5344CB8AC3E}">
        <p14:creationId xmlns:p14="http://schemas.microsoft.com/office/powerpoint/2010/main" val="3382201271"/>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en.wikipedia.org/wiki/Culture" TargetMode="External"/><Relationship Id="rId3" Type="http://schemas.openxmlformats.org/officeDocument/2006/relationships/hyperlink" Target="http://en.wikipedia.org/wiki/Family" TargetMode="External"/><Relationship Id="rId7" Type="http://schemas.openxmlformats.org/officeDocument/2006/relationships/hyperlink" Target="http://en.wikipedia.org/wiki/Childcare"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en.wikipedia.org/wiki/Neighborhood" TargetMode="External"/><Relationship Id="rId11" Type="http://schemas.openxmlformats.org/officeDocument/2006/relationships/hyperlink" Target="http://en.wikipedia.org/wiki/Subculture" TargetMode="External"/><Relationship Id="rId5" Type="http://schemas.openxmlformats.org/officeDocument/2006/relationships/hyperlink" Target="http://en.wikipedia.org/wiki/Peer_group" TargetMode="External"/><Relationship Id="rId10" Type="http://schemas.openxmlformats.org/officeDocument/2006/relationships/hyperlink" Target="http://en.wikipedia.org/wiki/Western_culture" TargetMode="External"/><Relationship Id="rId4" Type="http://schemas.openxmlformats.org/officeDocument/2006/relationships/hyperlink" Target="http://en.wikipedia.org/wiki/School" TargetMode="External"/><Relationship Id="rId9" Type="http://schemas.openxmlformats.org/officeDocument/2006/relationships/hyperlink" Target="http://en.wikipedia.org/wiki/Eastern_culture"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FCDC123-4F49-49D2-A702-1BF015FC4C13}" type="slidenum">
              <a:rPr lang="en-US" sz="1200">
                <a:latin typeface="Calibri" panose="020F0502020204030204" pitchFamily="34" charset="0"/>
              </a:rPr>
              <a:pPr eaLnBrk="1" hangingPunct="1"/>
              <a:t>1</a:t>
            </a:fld>
            <a:endParaRPr lang="en-US" sz="1200">
              <a:latin typeface="Calibri" panose="020F0502020204030204" pitchFamily="34" charset="0"/>
            </a:endParaRPr>
          </a:p>
        </p:txBody>
      </p:sp>
    </p:spTree>
    <p:extLst>
      <p:ext uri="{BB962C8B-B14F-4D97-AF65-F5344CB8AC3E}">
        <p14:creationId xmlns:p14="http://schemas.microsoft.com/office/powerpoint/2010/main" val="3235153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 Cohort group of people born at around the same time in the same place.</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0573370-C669-4EFA-BAB8-8C44500A6B4A}" type="slidenum">
              <a:rPr lang="en-US" sz="1200">
                <a:latin typeface="Calibri" panose="020F0502020204030204" pitchFamily="34" charset="0"/>
              </a:rPr>
              <a:pPr eaLnBrk="1" hangingPunct="1"/>
              <a:t>11</a:t>
            </a:fld>
            <a:endParaRPr lang="en-US" sz="1200">
              <a:latin typeface="Calibri" panose="020F0502020204030204" pitchFamily="34" charset="0"/>
            </a:endParaRPr>
          </a:p>
        </p:txBody>
      </p:sp>
    </p:spTree>
    <p:extLst>
      <p:ext uri="{BB962C8B-B14F-4D97-AF65-F5344CB8AC3E}">
        <p14:creationId xmlns:p14="http://schemas.microsoft.com/office/powerpoint/2010/main" val="3211533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 Cohort group of people born at around the same time in the same place.</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0573370-C669-4EFA-BAB8-8C44500A6B4A}" type="slidenum">
              <a:rPr lang="en-US" sz="1200">
                <a:latin typeface="Calibri" panose="020F0502020204030204" pitchFamily="34" charset="0"/>
              </a:rPr>
              <a:pPr eaLnBrk="1" hangingPunct="1"/>
              <a:t>12</a:t>
            </a:fld>
            <a:endParaRPr lang="en-US" sz="1200">
              <a:latin typeface="Calibri" panose="020F0502020204030204" pitchFamily="34" charset="0"/>
            </a:endParaRPr>
          </a:p>
        </p:txBody>
      </p:sp>
    </p:spTree>
    <p:extLst>
      <p:ext uri="{BB962C8B-B14F-4D97-AF65-F5344CB8AC3E}">
        <p14:creationId xmlns:p14="http://schemas.microsoft.com/office/powerpoint/2010/main" val="387454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BF4B257-468B-4B73-BEA7-1281120AA96D}" type="slidenum">
              <a:rPr lang="en-US" sz="1200">
                <a:latin typeface="Calibri" panose="020F0502020204030204" pitchFamily="34" charset="0"/>
              </a:rPr>
              <a:pPr eaLnBrk="1" hangingPunct="1"/>
              <a:t>13</a:t>
            </a:fld>
            <a:endParaRPr lang="en-US" sz="1200">
              <a:latin typeface="Calibri" panose="020F0502020204030204"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anose="020B0604020202020204" pitchFamily="34" charset="0"/>
              </a:rPr>
              <a:t>HISTORY-GRADED INFLUENCES: biological and environmental influences associated with particular historical moment (e.g., 9/11); includes cohorts.</a:t>
            </a:r>
          </a:p>
          <a:p>
            <a:pPr eaLnBrk="1" hangingPunct="1">
              <a:spcBef>
                <a:spcPct val="0"/>
              </a:spcBef>
              <a:buFontTx/>
              <a:buChar char="•"/>
            </a:pPr>
            <a:r>
              <a:rPr lang="en-US" smtClean="0">
                <a:latin typeface="Arial" panose="020B0604020202020204" pitchFamily="34" charset="0"/>
              </a:rPr>
              <a:t>AGE-GRADED INFLUENCES: biological and environmental influences that are similar for individuals in particular age group (e.g., puberty, menopause).</a:t>
            </a:r>
          </a:p>
          <a:p>
            <a:pPr eaLnBrk="1" hangingPunct="1">
              <a:spcBef>
                <a:spcPct val="0"/>
              </a:spcBef>
              <a:buFontTx/>
              <a:buChar char="•"/>
            </a:pPr>
            <a:r>
              <a:rPr lang="en-US" smtClean="0">
                <a:latin typeface="Arial" panose="020B0604020202020204" pitchFamily="34" charset="0"/>
              </a:rPr>
              <a:t>SOCIALCULTURAL-GRADED INFLUENCES: social and cultural factors present at particular time for a particular individual, depending on such variables as ethnicity, social class, and subcultural membership (e.g., white and affluent versus minority group and impoverished).</a:t>
            </a:r>
          </a:p>
          <a:p>
            <a:pPr eaLnBrk="1" hangingPunct="1">
              <a:spcBef>
                <a:spcPct val="0"/>
              </a:spcBef>
              <a:buFontTx/>
              <a:buChar char="•"/>
            </a:pPr>
            <a:r>
              <a:rPr lang="en-US" smtClean="0">
                <a:latin typeface="Arial" panose="020B0604020202020204" pitchFamily="34" charset="0"/>
              </a:rPr>
              <a:t>NON-NORMATIVE LIFE EVENT: atypical events that occur in a particular person</a:t>
            </a:r>
            <a:r>
              <a:rPr lang="en-US" altLang="ja-JP" smtClean="0">
                <a:latin typeface="Arial" panose="020B0604020202020204" pitchFamily="34" charset="0"/>
              </a:rPr>
              <a:t>'s life at a time when such events do not happen to most people (e.g., child whose parents die in auto accident at six).</a:t>
            </a:r>
          </a:p>
          <a:p>
            <a:pPr eaLnBrk="1" hangingPunct="1">
              <a:spcBef>
                <a:spcPct val="0"/>
              </a:spcBef>
              <a:buFontTx/>
              <a:buChar char="•"/>
            </a:pPr>
            <a:endParaRPr lang="en-US" smtClean="0">
              <a:latin typeface="Arial" panose="020B0604020202020204" pitchFamily="34" charset="0"/>
            </a:endParaRPr>
          </a:p>
        </p:txBody>
      </p:sp>
    </p:spTree>
    <p:extLst>
      <p:ext uri="{BB962C8B-B14F-4D97-AF65-F5344CB8AC3E}">
        <p14:creationId xmlns:p14="http://schemas.microsoft.com/office/powerpoint/2010/main" val="1786426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59372DE-8323-4258-B532-42F0F8E65C05}" type="slidenum">
              <a:rPr lang="en-US" sz="1200">
                <a:latin typeface="Calibri" panose="020F0502020204030204" pitchFamily="34" charset="0"/>
              </a:rPr>
              <a:pPr eaLnBrk="1" hangingPunct="1"/>
              <a:t>15</a:t>
            </a:fld>
            <a:endParaRPr lang="en-US" sz="1200">
              <a:latin typeface="Calibri" panose="020F0502020204030204" pitchFamily="34" charset="0"/>
            </a:endParaRPr>
          </a:p>
        </p:txBody>
      </p:sp>
    </p:spTree>
    <p:extLst>
      <p:ext uri="{BB962C8B-B14F-4D97-AF65-F5344CB8AC3E}">
        <p14:creationId xmlns:p14="http://schemas.microsoft.com/office/powerpoint/2010/main" val="3994671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B388EA7-F0DA-4AC2-B4B2-E428F7E912B4}" type="slidenum">
              <a:rPr lang="en-US" sz="1200">
                <a:latin typeface="Calibri" panose="020F0502020204030204" pitchFamily="34" charset="0"/>
              </a:rPr>
              <a:pPr eaLnBrk="1" hangingPunct="1"/>
              <a:t>17</a:t>
            </a:fld>
            <a:endParaRPr lang="en-US" sz="1200">
              <a:latin typeface="Calibri" panose="020F050202020403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Trebuchet MS" panose="020B0603020202020204" pitchFamily="34" charset="0"/>
              </a:rPr>
              <a:t>(See Table 1-2)</a:t>
            </a:r>
          </a:p>
          <a:p>
            <a:pPr eaLnBrk="1" hangingPunct="1">
              <a:spcBef>
                <a:spcPct val="0"/>
              </a:spcBef>
              <a:buFontTx/>
              <a:buChar char="•"/>
            </a:pPr>
            <a:r>
              <a:rPr lang="en-US" smtClean="0">
                <a:latin typeface="Arial" panose="020B0604020202020204" pitchFamily="34" charset="0"/>
              </a:rPr>
              <a:t>CONTINUOUS VERSUS DISCONTINUOUS: define each term; either/or position is not appropriate.</a:t>
            </a:r>
          </a:p>
          <a:p>
            <a:pPr eaLnBrk="1" hangingPunct="1">
              <a:spcBef>
                <a:spcPct val="0"/>
              </a:spcBef>
              <a:buFontTx/>
              <a:buChar char="•"/>
            </a:pPr>
            <a:r>
              <a:rPr lang="en-US" smtClean="0">
                <a:latin typeface="Arial" panose="020B0604020202020204" pitchFamily="34" charset="0"/>
              </a:rPr>
              <a:t>CRITICAL VERSUS SENSITIVE: Define each term; both occur in development.</a:t>
            </a:r>
          </a:p>
          <a:p>
            <a:pPr eaLnBrk="1" hangingPunct="1">
              <a:spcBef>
                <a:spcPct val="0"/>
              </a:spcBef>
              <a:buFontTx/>
              <a:buChar char="•"/>
            </a:pPr>
            <a:r>
              <a:rPr lang="en-US" smtClean="0">
                <a:latin typeface="Arial" panose="020B0604020202020204" pitchFamily="34" charset="0"/>
              </a:rPr>
              <a:t>LIFESPAN APPROACH VERSUS FOCUS ON PARTICULAR PERIOD: Discuss each approach; encourage students to think about how these approaches may have changed over time.</a:t>
            </a:r>
          </a:p>
          <a:p>
            <a:pPr eaLnBrk="1" hangingPunct="1">
              <a:spcBef>
                <a:spcPct val="0"/>
              </a:spcBef>
              <a:buFontTx/>
              <a:buChar char="•"/>
            </a:pPr>
            <a:r>
              <a:rPr lang="en-US" smtClean="0">
                <a:latin typeface="Arial" panose="020B0604020202020204" pitchFamily="34" charset="0"/>
              </a:rPr>
              <a:t>RELATIVE INFLUENCE OF NATURE AND NURTURE ON DEVELOPMENT: Define each term; explain how nature is related to maturation; discuss why INTERACTION of genetic and environmental factors is complex and important in the understanding of human development.</a:t>
            </a:r>
          </a:p>
        </p:txBody>
      </p:sp>
    </p:spTree>
    <p:extLst>
      <p:ext uri="{BB962C8B-B14F-4D97-AF65-F5344CB8AC3E}">
        <p14:creationId xmlns:p14="http://schemas.microsoft.com/office/powerpoint/2010/main" val="2018614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14E54CF-1E0A-47A7-A450-434DCC135B11}" type="slidenum">
              <a:rPr lang="en-US" sz="1200">
                <a:latin typeface="Calibri" panose="020F0502020204030204" pitchFamily="34" charset="0"/>
              </a:rPr>
              <a:pPr eaLnBrk="1" hangingPunct="1"/>
              <a:t>18</a:t>
            </a:fld>
            <a:endParaRPr lang="en-US" sz="1200">
              <a:latin typeface="Calibri" panose="020F0502020204030204" pitchFamily="34" charset="0"/>
            </a:endParaRPr>
          </a:p>
        </p:txBody>
      </p:sp>
    </p:spTree>
    <p:extLst>
      <p:ext uri="{BB962C8B-B14F-4D97-AF65-F5344CB8AC3E}">
        <p14:creationId xmlns:p14="http://schemas.microsoft.com/office/powerpoint/2010/main" val="317288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9A33022-3919-4C86-8E30-A35381291AEE}" type="slidenum">
              <a:rPr lang="en-US" sz="1200">
                <a:latin typeface="Calibri" panose="020F0502020204030204" pitchFamily="34" charset="0"/>
              </a:rPr>
              <a:pPr eaLnBrk="1" hangingPunct="1"/>
              <a:t>19</a:t>
            </a:fld>
            <a:endParaRPr lang="en-US" sz="1200">
              <a:latin typeface="Calibri" panose="020F0502020204030204"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anose="020B0604020202020204" pitchFamily="34" charset="0"/>
              </a:rPr>
              <a:t>Have a sense of humor about your own cohort. Students like knowing that you know you are in a different cohort.</a:t>
            </a:r>
          </a:p>
        </p:txBody>
      </p:sp>
    </p:spTree>
    <p:extLst>
      <p:ext uri="{BB962C8B-B14F-4D97-AF65-F5344CB8AC3E}">
        <p14:creationId xmlns:p14="http://schemas.microsoft.com/office/powerpoint/2010/main" val="1993108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F4FDE5C-3073-4FF9-BE10-74AF7F8396CE}" type="slidenum">
              <a:rPr lang="en-US" sz="1200">
                <a:latin typeface="Calibri" panose="020F0502020204030204" pitchFamily="34" charset="0"/>
              </a:rPr>
              <a:pPr eaLnBrk="1" hangingPunct="1"/>
              <a:t>20</a:t>
            </a:fld>
            <a:endParaRPr lang="en-US" sz="1200">
              <a:latin typeface="Calibri" panose="020F0502020204030204" pitchFamily="34" charset="0"/>
            </a:endParaRPr>
          </a:p>
        </p:txBody>
      </p:sp>
    </p:spTree>
    <p:extLst>
      <p:ext uri="{BB962C8B-B14F-4D97-AF65-F5344CB8AC3E}">
        <p14:creationId xmlns:p14="http://schemas.microsoft.com/office/powerpoint/2010/main" val="3830085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6EB8F02-D852-4512-98FA-9A14BE54996D}" type="slidenum">
              <a:rPr lang="en-US" sz="1200">
                <a:latin typeface="Calibri" panose="020F0502020204030204" pitchFamily="34" charset="0"/>
              </a:rPr>
              <a:pPr eaLnBrk="1" hangingPunct="1"/>
              <a:t>21</a:t>
            </a:fld>
            <a:endParaRPr lang="en-US" sz="1200">
              <a:latin typeface="Calibri" panose="020F050202020403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dirty="0" smtClean="0">
                <a:latin typeface="Trebuchet MS" panose="020B0603020202020204" pitchFamily="34" charset="0"/>
              </a:rPr>
              <a:t>(See Table 1-3 for an example of Freud</a:t>
            </a:r>
            <a:r>
              <a:rPr lang="en-US" altLang="ja-JP" dirty="0" smtClean="0">
                <a:latin typeface="Trebuchet MS" panose="020B0603020202020204" pitchFamily="34" charset="0"/>
              </a:rPr>
              <a:t>'s and Erikson's theories)</a:t>
            </a:r>
            <a:endParaRPr lang="en-US" dirty="0" smtClean="0">
              <a:latin typeface="Trebuchet MS" panose="020B0603020202020204" pitchFamily="34" charset="0"/>
            </a:endParaRPr>
          </a:p>
          <a:p>
            <a:pPr eaLnBrk="1" hangingPunct="1">
              <a:spcBef>
                <a:spcPct val="0"/>
              </a:spcBef>
              <a:buFontTx/>
              <a:buChar char="•"/>
            </a:pPr>
            <a:r>
              <a:rPr lang="en-US" dirty="0" smtClean="0">
                <a:latin typeface="Arial" panose="020B0604020202020204" pitchFamily="34" charset="0"/>
              </a:rPr>
              <a:t>Ask: Do you have a theory of development? Students may be reluctant to answer. Tell an outlandish story about yourself or your family. For example, you may report that your 2 year old drove you to class today or that you just won a US championship for speed skating. Amidst smiles and giggles, suggest that such things are humorous because students recognize that they are implausible. Why? What basic (often unrefined and unsophisticated) ideas have students drawn about what people can and cannot do at certain ages? Where does this information come from? In fact, these are rudimentary, personal theories about general development. How are these theories different from the ones studied in this chapter? In what ways can BOTH kinds of theories be used to understand development?</a:t>
            </a:r>
          </a:p>
          <a:p>
            <a:pPr eaLnBrk="1" hangingPunct="1">
              <a:spcBef>
                <a:spcPct val="0"/>
              </a:spcBef>
              <a:buFontTx/>
              <a:buChar char="•"/>
            </a:pPr>
            <a:r>
              <a:rPr lang="en-US" dirty="0" smtClean="0">
                <a:latin typeface="Arial" panose="020B0604020202020204" pitchFamily="34" charset="0"/>
              </a:rPr>
              <a:t>Ask: How are these personal theories different from developmentalists</a:t>
            </a:r>
            <a:r>
              <a:rPr lang="ja-JP" altLang="en-US" dirty="0" smtClean="0">
                <a:latin typeface="Arial" panose="020B0604020202020204" pitchFamily="34" charset="0"/>
              </a:rPr>
              <a:t>’</a:t>
            </a:r>
            <a:r>
              <a:rPr lang="en-US" altLang="ja-JP" dirty="0" smtClean="0">
                <a:latin typeface="Arial" panose="020B0604020202020204" pitchFamily="34" charset="0"/>
              </a:rPr>
              <a:t> theories?</a:t>
            </a:r>
            <a:endParaRPr lang="en-US" dirty="0" smtClean="0">
              <a:latin typeface="Arial" panose="020B0604020202020204" pitchFamily="34" charset="0"/>
            </a:endParaRPr>
          </a:p>
        </p:txBody>
      </p:sp>
    </p:spTree>
    <p:extLst>
      <p:ext uri="{BB962C8B-B14F-4D97-AF65-F5344CB8AC3E}">
        <p14:creationId xmlns:p14="http://schemas.microsoft.com/office/powerpoint/2010/main" val="544184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i="1" smtClean="0">
                <a:latin typeface="Trebuchet MS" panose="020B0603020202020204" pitchFamily="34" charset="0"/>
              </a:rPr>
              <a:t>HINT:  Use Table 1-3 as a guide</a:t>
            </a:r>
          </a:p>
          <a:p>
            <a:pPr eaLnBrk="1" hangingPunct="1">
              <a:spcBef>
                <a:spcPct val="0"/>
              </a:spcBef>
            </a:pPr>
            <a:r>
              <a:rPr lang="en-US" smtClean="0"/>
              <a:t>Discuss the difference among perspectives, approaches, and theories.  </a:t>
            </a:r>
          </a:p>
          <a:p>
            <a:pPr eaLnBrk="1" hangingPunct="1">
              <a:spcBef>
                <a:spcPct val="0"/>
              </a:spcBef>
            </a:pPr>
            <a:r>
              <a:rPr lang="en-US" smtClean="0"/>
              <a:t>How do these affect how lifespan development is perceived and acted upon?</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072DC85-616B-49C4-ACA9-DE7395FA90BB}" type="slidenum">
              <a:rPr lang="en-US" sz="1200">
                <a:latin typeface="Calibri" panose="020F0502020204030204" pitchFamily="34" charset="0"/>
              </a:rPr>
              <a:pPr eaLnBrk="1" hangingPunct="1"/>
              <a:t>22</a:t>
            </a:fld>
            <a:endParaRPr lang="en-US" sz="1200">
              <a:latin typeface="Calibri" panose="020F0502020204030204" pitchFamily="34" charset="0"/>
            </a:endParaRPr>
          </a:p>
        </p:txBody>
      </p:sp>
    </p:spTree>
    <p:extLst>
      <p:ext uri="{BB962C8B-B14F-4D97-AF65-F5344CB8AC3E}">
        <p14:creationId xmlns:p14="http://schemas.microsoft.com/office/powerpoint/2010/main" val="3855717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BA830AC-8EE0-42FE-A44A-0DD03FDB5B6F}" type="slidenum">
              <a:rPr lang="en-US" sz="1200">
                <a:latin typeface="Calibri" panose="020F0502020204030204" pitchFamily="34" charset="0"/>
              </a:rPr>
              <a:pPr eaLnBrk="1" hangingPunct="1"/>
              <a:t>2</a:t>
            </a:fld>
            <a:endParaRPr lang="en-US" sz="1200">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anose="020B0604020202020204" pitchFamily="34" charset="0"/>
              </a:rPr>
              <a:t>Explain: These are the learning objectives we will consider as we begin our journey into the field of lifespan development.</a:t>
            </a:r>
          </a:p>
        </p:txBody>
      </p:sp>
    </p:spTree>
    <p:extLst>
      <p:ext uri="{BB962C8B-B14F-4D97-AF65-F5344CB8AC3E}">
        <p14:creationId xmlns:p14="http://schemas.microsoft.com/office/powerpoint/2010/main" val="1480841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C950153-293D-47B6-A8EF-F92C6DC724C5}" type="slidenum">
              <a:rPr lang="en-US" sz="1200">
                <a:latin typeface="Calibri" panose="020F0502020204030204" pitchFamily="34" charset="0"/>
              </a:rPr>
              <a:pPr eaLnBrk="1" hangingPunct="1"/>
              <a:t>24</a:t>
            </a:fld>
            <a:endParaRPr lang="en-US" sz="1200">
              <a:latin typeface="Calibri" panose="020F0502020204030204" pitchFamily="34" charset="0"/>
            </a:endParaRPr>
          </a:p>
        </p:txBody>
      </p:sp>
    </p:spTree>
    <p:extLst>
      <p:ext uri="{BB962C8B-B14F-4D97-AF65-F5344CB8AC3E}">
        <p14:creationId xmlns:p14="http://schemas.microsoft.com/office/powerpoint/2010/main" val="3760396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29D23E1-00CC-482B-AB33-E781E0BE20A0}" type="slidenum">
              <a:rPr lang="en-US" sz="1200">
                <a:latin typeface="Calibri" panose="020F0502020204030204" pitchFamily="34" charset="0"/>
              </a:rPr>
              <a:pPr eaLnBrk="1" hangingPunct="1"/>
              <a:t>25</a:t>
            </a:fld>
            <a:endParaRPr lang="en-US" sz="1200">
              <a:latin typeface="Calibri" panose="020F050202020403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dirty="0" smtClean="0"/>
              <a:t>Each perspective:</a:t>
            </a:r>
          </a:p>
          <a:p>
            <a:pPr lvl="1" eaLnBrk="1" hangingPunct="1">
              <a:spcBef>
                <a:spcPct val="0"/>
              </a:spcBef>
              <a:buFontTx/>
              <a:buChar char="•"/>
            </a:pPr>
            <a:r>
              <a:rPr lang="en-US" dirty="0" smtClean="0"/>
              <a:t>emphasizes somewhat different aspects of development</a:t>
            </a:r>
          </a:p>
          <a:p>
            <a:pPr lvl="1" eaLnBrk="1" hangingPunct="1">
              <a:spcBef>
                <a:spcPct val="0"/>
              </a:spcBef>
              <a:buFontTx/>
              <a:buChar char="•"/>
            </a:pPr>
            <a:r>
              <a:rPr lang="en-US" dirty="0" smtClean="0"/>
              <a:t>steers developmentalists in particular directions</a:t>
            </a:r>
          </a:p>
          <a:p>
            <a:pPr lvl="1" eaLnBrk="1" hangingPunct="1">
              <a:spcBef>
                <a:spcPct val="0"/>
              </a:spcBef>
              <a:buFontTx/>
              <a:buChar char="•"/>
            </a:pPr>
            <a:r>
              <a:rPr lang="en-US" dirty="0" smtClean="0"/>
              <a:t>continues to evolve and change</a:t>
            </a:r>
          </a:p>
        </p:txBody>
      </p:sp>
    </p:spTree>
    <p:extLst>
      <p:ext uri="{BB962C8B-B14F-4D97-AF65-F5344CB8AC3E}">
        <p14:creationId xmlns:p14="http://schemas.microsoft.com/office/powerpoint/2010/main" val="833809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A91EE87-B32F-4978-9BED-D9731EF6D2FB}" type="slidenum">
              <a:rPr lang="en-US" sz="1200">
                <a:latin typeface="Calibri" panose="020F0502020204030204" pitchFamily="34" charset="0"/>
              </a:rPr>
              <a:pPr eaLnBrk="1" hangingPunct="1"/>
              <a:t>26</a:t>
            </a:fld>
            <a:endParaRPr lang="en-US" sz="1200">
              <a:latin typeface="Calibri" panose="020F0502020204030204" pitchFamily="34" charset="0"/>
            </a:endParaRPr>
          </a:p>
        </p:txBody>
      </p:sp>
    </p:spTree>
    <p:extLst>
      <p:ext uri="{BB962C8B-B14F-4D97-AF65-F5344CB8AC3E}">
        <p14:creationId xmlns:p14="http://schemas.microsoft.com/office/powerpoint/2010/main" val="1209439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6FF01B2-EAE7-4E11-A58C-8DBCF56A936E}" type="slidenum">
              <a:rPr lang="en-US" sz="1200">
                <a:latin typeface="Calibri" panose="020F0502020204030204" pitchFamily="34" charset="0"/>
              </a:rPr>
              <a:pPr eaLnBrk="1" hangingPunct="1"/>
              <a:t>27</a:t>
            </a:fld>
            <a:endParaRPr lang="en-US" sz="1200">
              <a:latin typeface="Calibri" panose="020F0502020204030204" pitchFamily="34" charset="0"/>
            </a:endParaRPr>
          </a:p>
        </p:txBody>
      </p:sp>
    </p:spTree>
    <p:extLst>
      <p:ext uri="{BB962C8B-B14F-4D97-AF65-F5344CB8AC3E}">
        <p14:creationId xmlns:p14="http://schemas.microsoft.com/office/powerpoint/2010/main" val="2980774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078557E-71C5-4E35-87E9-24350DB6B1DB}" type="slidenum">
              <a:rPr lang="en-US" sz="1200">
                <a:latin typeface="Calibri" panose="020F0502020204030204" pitchFamily="34" charset="0"/>
              </a:rPr>
              <a:pPr eaLnBrk="1" hangingPunct="1"/>
              <a:t>28</a:t>
            </a:fld>
            <a:endParaRPr lang="en-US" sz="1200">
              <a:latin typeface="Calibri" panose="020F0502020204030204"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Maps can be distributed for students to complete, completed with input from class, or presented in pre-completed format.</a:t>
            </a:r>
          </a:p>
        </p:txBody>
      </p:sp>
    </p:spTree>
    <p:extLst>
      <p:ext uri="{BB962C8B-B14F-4D97-AF65-F5344CB8AC3E}">
        <p14:creationId xmlns:p14="http://schemas.microsoft.com/office/powerpoint/2010/main" val="3512787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67A7583-1CA3-4209-9555-DB5C90BEDC93}" type="slidenum">
              <a:rPr lang="en-US" sz="1200">
                <a:latin typeface="Calibri" panose="020F0502020204030204" pitchFamily="34" charset="0"/>
              </a:rPr>
              <a:pPr eaLnBrk="1" hangingPunct="1"/>
              <a:t>29</a:t>
            </a:fld>
            <a:endParaRPr lang="en-US" sz="1200">
              <a:latin typeface="Calibri" panose="020F0502020204030204" pitchFamily="34" charset="0"/>
            </a:endParaRPr>
          </a:p>
        </p:txBody>
      </p:sp>
    </p:spTree>
    <p:extLst>
      <p:ext uri="{BB962C8B-B14F-4D97-AF65-F5344CB8AC3E}">
        <p14:creationId xmlns:p14="http://schemas.microsoft.com/office/powerpoint/2010/main" val="2031525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6A79272-F2F2-40C2-B279-2AC034B81A74}" type="slidenum">
              <a:rPr lang="en-US" sz="1200">
                <a:latin typeface="Calibri" panose="020F0502020204030204" pitchFamily="34" charset="0"/>
              </a:rPr>
              <a:pPr eaLnBrk="1" hangingPunct="1"/>
              <a:t>30</a:t>
            </a:fld>
            <a:endParaRPr lang="en-US" sz="1200">
              <a:latin typeface="Calibri" panose="020F0502020204030204" pitchFamily="34" charset="0"/>
            </a:endParaRPr>
          </a:p>
        </p:txBody>
      </p:sp>
    </p:spTree>
    <p:extLst>
      <p:ext uri="{BB962C8B-B14F-4D97-AF65-F5344CB8AC3E}">
        <p14:creationId xmlns:p14="http://schemas.microsoft.com/office/powerpoint/2010/main" val="955560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9AF8059-8A4E-4FD1-8453-F6FDD217CB37}" type="slidenum">
              <a:rPr lang="en-US" sz="1200">
                <a:latin typeface="Calibri" panose="020F0502020204030204" pitchFamily="34" charset="0"/>
              </a:rPr>
              <a:pPr eaLnBrk="1" hangingPunct="1"/>
              <a:t>31</a:t>
            </a:fld>
            <a:endParaRPr lang="en-US" sz="1200">
              <a:latin typeface="Calibri" panose="020F050202020403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Slogan for Psychodynamic Perspective: </a:t>
            </a:r>
            <a:r>
              <a:rPr lang="ja-JP" altLang="en-US" smtClean="0"/>
              <a:t>“</a:t>
            </a:r>
            <a:r>
              <a:rPr lang="en-US" altLang="ja-JP" smtClean="0"/>
              <a:t>Good past behavior described; imprecise future predicted</a:t>
            </a:r>
            <a:r>
              <a:rPr lang="ja-JP" altLang="en-US" smtClean="0"/>
              <a:t>”</a:t>
            </a:r>
            <a:endParaRPr lang="en-US" altLang="ja-JP" smtClean="0"/>
          </a:p>
          <a:p>
            <a:pPr eaLnBrk="1" hangingPunct="1">
              <a:spcBef>
                <a:spcPct val="0"/>
              </a:spcBef>
            </a:pPr>
            <a:endParaRPr lang="en-US" smtClean="0"/>
          </a:p>
        </p:txBody>
      </p:sp>
    </p:spTree>
    <p:extLst>
      <p:ext uri="{BB962C8B-B14F-4D97-AF65-F5344CB8AC3E}">
        <p14:creationId xmlns:p14="http://schemas.microsoft.com/office/powerpoint/2010/main" val="3541308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6E72C88-E401-45B1-8DD3-0C8A99B5CAF3}" type="slidenum">
              <a:rPr lang="en-US" sz="1200">
                <a:latin typeface="Calibri" panose="020F0502020204030204" pitchFamily="34" charset="0"/>
              </a:rPr>
              <a:pPr eaLnBrk="1" hangingPunct="1"/>
              <a:t>32</a:t>
            </a:fld>
            <a:endParaRPr lang="en-US" sz="1200">
              <a:latin typeface="Calibri" panose="020F050202020403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Define: CLASSICAL CONDITIONING</a:t>
            </a:r>
          </a:p>
        </p:txBody>
      </p:sp>
    </p:spTree>
    <p:extLst>
      <p:ext uri="{BB962C8B-B14F-4D97-AF65-F5344CB8AC3E}">
        <p14:creationId xmlns:p14="http://schemas.microsoft.com/office/powerpoint/2010/main" val="4017995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056C475-FE8A-4C70-9EAA-606976238C15}" type="slidenum">
              <a:rPr lang="en-US" sz="1200">
                <a:latin typeface="Calibri" panose="020F0502020204030204" pitchFamily="34" charset="0"/>
              </a:rPr>
              <a:pPr eaLnBrk="1" hangingPunct="1"/>
              <a:t>33</a:t>
            </a:fld>
            <a:endParaRPr lang="en-US" sz="1200">
              <a:latin typeface="Calibri" panose="020F050202020403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Define: CLASSICAL CONDITIONING</a:t>
            </a:r>
          </a:p>
        </p:txBody>
      </p:sp>
    </p:spTree>
    <p:extLst>
      <p:ext uri="{BB962C8B-B14F-4D97-AF65-F5344CB8AC3E}">
        <p14:creationId xmlns:p14="http://schemas.microsoft.com/office/powerpoint/2010/main" val="150102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1C5AA3C-E6F3-4A81-A0C9-681A0949DF5F}" type="slidenum">
              <a:rPr lang="en-US" sz="1200">
                <a:latin typeface="Calibri" panose="020F0502020204030204" pitchFamily="34" charset="0"/>
              </a:rPr>
              <a:pPr eaLnBrk="1" hangingPunct="1"/>
              <a:t>3</a:t>
            </a:fld>
            <a:endParaRPr lang="en-US" sz="1200">
              <a:latin typeface="Calibri" panose="020F0502020204030204" pitchFamily="34" charset="0"/>
            </a:endParaRPr>
          </a:p>
        </p:txBody>
      </p:sp>
    </p:spTree>
    <p:extLst>
      <p:ext uri="{BB962C8B-B14F-4D97-AF65-F5344CB8AC3E}">
        <p14:creationId xmlns:p14="http://schemas.microsoft.com/office/powerpoint/2010/main" val="3826926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68B02F3-2377-40EA-A40B-DACAE8C3CAC8}" type="slidenum">
              <a:rPr lang="en-US" sz="1200">
                <a:latin typeface="Calibri" panose="020F0502020204030204" pitchFamily="34" charset="0"/>
              </a:rPr>
              <a:pPr eaLnBrk="1" hangingPunct="1"/>
              <a:t>34</a:t>
            </a:fld>
            <a:endParaRPr lang="en-US" sz="1200">
              <a:latin typeface="Calibri" panose="020F0502020204030204"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Define: CLASSICAL CONDITIONING</a:t>
            </a:r>
          </a:p>
        </p:txBody>
      </p:sp>
    </p:spTree>
    <p:extLst>
      <p:ext uri="{BB962C8B-B14F-4D97-AF65-F5344CB8AC3E}">
        <p14:creationId xmlns:p14="http://schemas.microsoft.com/office/powerpoint/2010/main" val="269195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0DE2256-045A-4F7C-A4BE-721049E18D29}" type="slidenum">
              <a:rPr lang="en-US" sz="1200">
                <a:latin typeface="Calibri" panose="020F0502020204030204" pitchFamily="34" charset="0"/>
              </a:rPr>
              <a:pPr eaLnBrk="1" hangingPunct="1"/>
              <a:t>35</a:t>
            </a:fld>
            <a:endParaRPr lang="en-US" sz="1200">
              <a:latin typeface="Calibri" panose="020F0502020204030204"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Slogan for Psychodynamic Perspective: </a:t>
            </a:r>
            <a:r>
              <a:rPr lang="ja-JP" altLang="en-US" smtClean="0"/>
              <a:t>“</a:t>
            </a:r>
            <a:r>
              <a:rPr lang="en-US" altLang="ja-JP" smtClean="0"/>
              <a:t>Good past behavior described; imprecise future predicted</a:t>
            </a:r>
            <a:r>
              <a:rPr lang="ja-JP" altLang="en-US" smtClean="0"/>
              <a:t>”</a:t>
            </a:r>
            <a:endParaRPr lang="en-US" altLang="ja-JP" smtClean="0"/>
          </a:p>
          <a:p>
            <a:pPr eaLnBrk="1" hangingPunct="1">
              <a:spcBef>
                <a:spcPct val="0"/>
              </a:spcBef>
            </a:pPr>
            <a:endParaRPr lang="en-US" smtClean="0"/>
          </a:p>
        </p:txBody>
      </p:sp>
    </p:spTree>
    <p:extLst>
      <p:ext uri="{BB962C8B-B14F-4D97-AF65-F5344CB8AC3E}">
        <p14:creationId xmlns:p14="http://schemas.microsoft.com/office/powerpoint/2010/main" val="4025050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6862611-3E1B-4512-89B4-B7BC2FDE2DA7}" type="slidenum">
              <a:rPr lang="en-US" sz="1200">
                <a:latin typeface="Calibri" panose="020F0502020204030204" pitchFamily="34" charset="0"/>
              </a:rPr>
              <a:pPr eaLnBrk="1" hangingPunct="1"/>
              <a:t>36</a:t>
            </a:fld>
            <a:endParaRPr lang="en-US" sz="1200">
              <a:latin typeface="Calibri" panose="020F0502020204030204" pitchFamily="34"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Define: </a:t>
            </a:r>
          </a:p>
          <a:p>
            <a:pPr lvl="1" eaLnBrk="1" hangingPunct="1">
              <a:spcBef>
                <a:spcPct val="0"/>
              </a:spcBef>
              <a:buFontTx/>
              <a:buChar char="•"/>
            </a:pPr>
            <a:r>
              <a:rPr lang="en-US" smtClean="0"/>
              <a:t>ASSIMILATION- process in which people understand an experience in terms of current stage of cognitive development and way of thinking</a:t>
            </a:r>
          </a:p>
          <a:p>
            <a:pPr lvl="1" eaLnBrk="1" hangingPunct="1">
              <a:spcBef>
                <a:spcPct val="0"/>
              </a:spcBef>
              <a:buFontTx/>
              <a:buChar char="•"/>
            </a:pPr>
            <a:r>
              <a:rPr lang="en-US" smtClean="0"/>
              <a:t>ACCOMMODATION- changes in existing ways of thinking in response to encounters with new stimuli or events</a:t>
            </a:r>
          </a:p>
        </p:txBody>
      </p:sp>
    </p:spTree>
    <p:extLst>
      <p:ext uri="{BB962C8B-B14F-4D97-AF65-F5344CB8AC3E}">
        <p14:creationId xmlns:p14="http://schemas.microsoft.com/office/powerpoint/2010/main" val="2429079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F75F1BD-4A2B-4E7F-8348-E01737F5CB37}" type="slidenum">
              <a:rPr lang="en-US" sz="1200">
                <a:latin typeface="Calibri" panose="020F0502020204030204" pitchFamily="34" charset="0"/>
              </a:rPr>
              <a:pPr eaLnBrk="1" hangingPunct="1"/>
              <a:t>37</a:t>
            </a:fld>
            <a:endParaRPr lang="en-US" sz="1200">
              <a:latin typeface="Calibri" panose="020F050202020403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GENERAL PRINCIPLES:</a:t>
            </a:r>
          </a:p>
          <a:p>
            <a:pPr lvl="1" eaLnBrk="1" hangingPunct="1">
              <a:spcBef>
                <a:spcPct val="0"/>
              </a:spcBef>
              <a:buFontTx/>
              <a:buChar char="•"/>
            </a:pPr>
            <a:r>
              <a:rPr lang="en-US" smtClean="0"/>
              <a:t>Assumption of limited capacity of mental system</a:t>
            </a:r>
          </a:p>
          <a:p>
            <a:pPr lvl="1" eaLnBrk="1" hangingPunct="1">
              <a:spcBef>
                <a:spcPct val="0"/>
              </a:spcBef>
              <a:buFontTx/>
              <a:buChar char="•"/>
            </a:pPr>
            <a:r>
              <a:rPr lang="en-US" smtClean="0"/>
              <a:t>Control mechanism required to oversee processes (e.g., encoding, transformation, processing, storage, retrieval, utilization of information)</a:t>
            </a:r>
          </a:p>
          <a:p>
            <a:pPr lvl="1" eaLnBrk="1" hangingPunct="1">
              <a:spcBef>
                <a:spcPct val="0"/>
              </a:spcBef>
              <a:buFontTx/>
              <a:buChar char="•"/>
            </a:pPr>
            <a:r>
              <a:rPr lang="en-US" smtClean="0"/>
              <a:t>Two-way flow of information required to make sense of the world</a:t>
            </a:r>
          </a:p>
          <a:p>
            <a:pPr lvl="1" eaLnBrk="1" hangingPunct="1">
              <a:spcBef>
                <a:spcPct val="0"/>
              </a:spcBef>
              <a:buFontTx/>
              <a:buChar char="•"/>
            </a:pPr>
            <a:r>
              <a:rPr lang="en-US" smtClean="0"/>
              <a:t>Humans genetically prepared to process and organize information in specific ways</a:t>
            </a:r>
          </a:p>
          <a:p>
            <a:pPr lvl="1" eaLnBrk="1" hangingPunct="1">
              <a:spcBef>
                <a:spcPct val="0"/>
              </a:spcBef>
              <a:buFontTx/>
              <a:buChar char="•"/>
            </a:pPr>
            <a:endParaRPr lang="en-US" smtClean="0"/>
          </a:p>
        </p:txBody>
      </p:sp>
    </p:spTree>
    <p:extLst>
      <p:ext uri="{BB962C8B-B14F-4D97-AF65-F5344CB8AC3E}">
        <p14:creationId xmlns:p14="http://schemas.microsoft.com/office/powerpoint/2010/main" val="2384904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2E58C0E-5484-486F-B649-3EBF0F7114F6}" type="slidenum">
              <a:rPr lang="en-US" sz="1200">
                <a:latin typeface="Calibri" panose="020F0502020204030204" pitchFamily="34" charset="0"/>
              </a:rPr>
              <a:pPr eaLnBrk="1" hangingPunct="1"/>
              <a:t>38</a:t>
            </a:fld>
            <a:endParaRPr lang="en-US" sz="1200">
              <a:latin typeface="Calibri" panose="020F0502020204030204" pitchFamily="34"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Define: </a:t>
            </a:r>
          </a:p>
          <a:p>
            <a:pPr lvl="1" eaLnBrk="1" hangingPunct="1">
              <a:spcBef>
                <a:spcPct val="0"/>
              </a:spcBef>
              <a:buFontTx/>
              <a:buChar char="•"/>
            </a:pPr>
            <a:r>
              <a:rPr lang="en-US" smtClean="0"/>
              <a:t>ASSIMILATION- process in which people understand an experience in terms of current stage of cognitive development and way of thinking</a:t>
            </a:r>
          </a:p>
          <a:p>
            <a:pPr lvl="1" eaLnBrk="1" hangingPunct="1">
              <a:spcBef>
                <a:spcPct val="0"/>
              </a:spcBef>
              <a:buFontTx/>
              <a:buChar char="•"/>
            </a:pPr>
            <a:r>
              <a:rPr lang="en-US" smtClean="0"/>
              <a:t>ACCOMMODATION- changes in existing ways of thinking in response to encounters with new stimuli or events</a:t>
            </a:r>
          </a:p>
        </p:txBody>
      </p:sp>
    </p:spTree>
    <p:extLst>
      <p:ext uri="{BB962C8B-B14F-4D97-AF65-F5344CB8AC3E}">
        <p14:creationId xmlns:p14="http://schemas.microsoft.com/office/powerpoint/2010/main" val="3573795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C97F718-9E7A-43D4-AA3E-9B1CCA048949}" type="slidenum">
              <a:rPr lang="en-US" sz="1200">
                <a:latin typeface="Calibri" panose="020F0502020204030204" pitchFamily="34" charset="0"/>
              </a:rPr>
              <a:pPr eaLnBrk="1" hangingPunct="1"/>
              <a:t>39</a:t>
            </a:fld>
            <a:endParaRPr lang="en-US" sz="1200">
              <a:latin typeface="Calibri" panose="020F0502020204030204"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Slogan for Cognitive Perspective: </a:t>
            </a:r>
            <a:r>
              <a:rPr lang="ja-JP" altLang="en-US" smtClean="0"/>
              <a:t>“</a:t>
            </a:r>
            <a:r>
              <a:rPr lang="en-US" altLang="ja-JP" smtClean="0"/>
              <a:t>Good past behavior described; imprecise future predicted</a:t>
            </a:r>
            <a:r>
              <a:rPr lang="ja-JP" altLang="en-US" smtClean="0"/>
              <a:t>”</a:t>
            </a:r>
            <a:endParaRPr lang="en-US" altLang="ja-JP" smtClean="0"/>
          </a:p>
          <a:p>
            <a:pPr eaLnBrk="1" hangingPunct="1">
              <a:spcBef>
                <a:spcPct val="0"/>
              </a:spcBef>
            </a:pPr>
            <a:endParaRPr lang="en-US" smtClean="0"/>
          </a:p>
        </p:txBody>
      </p:sp>
    </p:spTree>
    <p:extLst>
      <p:ext uri="{BB962C8B-B14F-4D97-AF65-F5344CB8AC3E}">
        <p14:creationId xmlns:p14="http://schemas.microsoft.com/office/powerpoint/2010/main" val="71348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3CC8B43-6587-4D91-9C38-279DECD8ED07}" type="slidenum">
              <a:rPr lang="en-US" sz="1200">
                <a:latin typeface="Calibri" panose="020F0502020204030204" pitchFamily="34" charset="0"/>
              </a:rPr>
              <a:pPr eaLnBrk="1" hangingPunct="1"/>
              <a:t>40</a:t>
            </a:fld>
            <a:endParaRPr lang="en-US" sz="1200">
              <a:latin typeface="Calibri" panose="020F0502020204030204"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88678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B452454-8F83-4793-9218-14B35F980CAF}" type="slidenum">
              <a:rPr lang="en-US" sz="1200">
                <a:latin typeface="Calibri" panose="020F0502020204030204" pitchFamily="34" charset="0"/>
              </a:rPr>
              <a:pPr eaLnBrk="1" hangingPunct="1"/>
              <a:t>41</a:t>
            </a:fld>
            <a:endParaRPr lang="en-US" sz="1200">
              <a:latin typeface="Calibri" panose="020F0502020204030204"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87597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0CFFABC-8BD2-47D5-BF38-EE3D11F988F8}" type="slidenum">
              <a:rPr lang="en-US" sz="1200">
                <a:latin typeface="Calibri" panose="020F0502020204030204" pitchFamily="34" charset="0"/>
              </a:rPr>
              <a:pPr eaLnBrk="1" hangingPunct="1"/>
              <a:t>42</a:t>
            </a:fld>
            <a:endParaRPr lang="en-US" sz="1200">
              <a:latin typeface="Calibri" panose="020F0502020204030204" pitchFamily="34"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BACKGROUND: </a:t>
            </a:r>
          </a:p>
          <a:p>
            <a:pPr lvl="1" eaLnBrk="1" hangingPunct="1">
              <a:spcBef>
                <a:spcPct val="0"/>
              </a:spcBef>
              <a:buFontTx/>
              <a:buChar char="•"/>
            </a:pPr>
            <a:r>
              <a:rPr lang="en-US" smtClean="0"/>
              <a:t>Explicitly concerned with the human dimension of psychology and the human context for the development of psychological theory</a:t>
            </a:r>
          </a:p>
          <a:p>
            <a:pPr lvl="1" eaLnBrk="1" hangingPunct="1">
              <a:spcBef>
                <a:spcPct val="0"/>
              </a:spcBef>
              <a:buFontTx/>
              <a:buChar char="•"/>
            </a:pPr>
            <a:r>
              <a:rPr lang="en-US" smtClean="0"/>
              <a:t>SELF-ACTUALIZATION is a state of self-fulfillment in which people achieve their highest potential in their own unique way; a primary goal in life</a:t>
            </a:r>
          </a:p>
          <a:p>
            <a:pPr eaLnBrk="1" hangingPunct="1">
              <a:spcBef>
                <a:spcPct val="0"/>
              </a:spcBef>
              <a:buFontTx/>
              <a:buChar char="•"/>
            </a:pPr>
            <a:r>
              <a:rPr lang="en-US" sz="1000" smtClean="0">
                <a:latin typeface="Lucida Handwriting" panose="03010101010101010101" pitchFamily="66" charset="0"/>
              </a:rPr>
              <a:t>Approach has roots in existentialist thought which claims humans create the meaning in their own lives</a:t>
            </a:r>
            <a:endParaRPr lang="en-US" sz="1800" smtClean="0"/>
          </a:p>
          <a:p>
            <a:pPr eaLnBrk="1" hangingPunct="1">
              <a:spcBef>
                <a:spcPct val="0"/>
              </a:spcBef>
              <a:buFontTx/>
              <a:buChar char="•"/>
            </a:pPr>
            <a:endParaRPr lang="en-US" smtClean="0"/>
          </a:p>
        </p:txBody>
      </p:sp>
    </p:spTree>
    <p:extLst>
      <p:ext uri="{BB962C8B-B14F-4D97-AF65-F5344CB8AC3E}">
        <p14:creationId xmlns:p14="http://schemas.microsoft.com/office/powerpoint/2010/main" val="488418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550323D-F4F7-47C7-A5BF-70605C3587A3}" type="slidenum">
              <a:rPr lang="en-US" sz="1200">
                <a:latin typeface="Calibri" panose="020F0502020204030204" pitchFamily="34" charset="0"/>
              </a:rPr>
              <a:pPr eaLnBrk="1" hangingPunct="1"/>
              <a:t>43</a:t>
            </a:fld>
            <a:endParaRPr lang="en-US" sz="1200">
              <a:latin typeface="Calibri" panose="020F0502020204030204"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94416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901C30B-2185-41F7-B0B2-1AD8AD94FD48}" type="slidenum">
              <a:rPr lang="en-US" sz="1200">
                <a:latin typeface="Calibri" panose="020F0502020204030204" pitchFamily="34" charset="0"/>
              </a:rPr>
              <a:pPr eaLnBrk="1" hangingPunct="1"/>
              <a:t>4</a:t>
            </a:fld>
            <a:endParaRPr lang="en-US" sz="1200">
              <a:latin typeface="Calibri" panose="020F0502020204030204" pitchFamily="34"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anose="020B0604020202020204" pitchFamily="34" charset="0"/>
              </a:rPr>
              <a:t>Remind students that LD involves study of ways in which we stay the same, as well as ways we grow and change over time. </a:t>
            </a:r>
          </a:p>
          <a:p>
            <a:pPr eaLnBrk="1" hangingPunct="1">
              <a:spcBef>
                <a:spcPct val="0"/>
              </a:spcBef>
              <a:buFontTx/>
              <a:buChar char="•"/>
            </a:pPr>
            <a:r>
              <a:rPr lang="en-US" smtClean="0">
                <a:latin typeface="Arial" panose="020B0604020202020204" pitchFamily="34" charset="0"/>
              </a:rPr>
              <a:t>Ask: In what ways is a person different when he is one week old and 100 years old? Now ask, how is this person the same?</a:t>
            </a:r>
          </a:p>
        </p:txBody>
      </p:sp>
    </p:spTree>
    <p:extLst>
      <p:ext uri="{BB962C8B-B14F-4D97-AF65-F5344CB8AC3E}">
        <p14:creationId xmlns:p14="http://schemas.microsoft.com/office/powerpoint/2010/main" val="2135233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447165D-0373-423A-B3D9-96BCCF1622CD}" type="slidenum">
              <a:rPr lang="en-US" sz="1200">
                <a:latin typeface="Calibri" panose="020F0502020204030204" pitchFamily="34" charset="0"/>
              </a:rPr>
              <a:pPr eaLnBrk="1" hangingPunct="1"/>
              <a:t>44</a:t>
            </a:fld>
            <a:endParaRPr lang="en-US" sz="1200">
              <a:latin typeface="Calibri" panose="020F0502020204030204"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four systems:</a:t>
            </a:r>
          </a:p>
          <a:p>
            <a:pPr eaLnBrk="1" hangingPunct="1">
              <a:spcBef>
                <a:spcPct val="0"/>
              </a:spcBef>
              <a:buFontTx/>
              <a:buChar char="•"/>
            </a:pPr>
            <a:r>
              <a:rPr lang="en-US" smtClean="0"/>
              <a:t>MICROSYSTEM: Immediate environments (</a:t>
            </a:r>
            <a:r>
              <a:rPr lang="en-US" smtClean="0">
                <a:hlinkClick r:id="rId3" tooltip="Family"/>
              </a:rPr>
              <a:t>family</a:t>
            </a:r>
            <a:r>
              <a:rPr lang="en-US" smtClean="0"/>
              <a:t>, </a:t>
            </a:r>
            <a:r>
              <a:rPr lang="en-US" smtClean="0">
                <a:hlinkClick r:id="rId4" tooltip="School"/>
              </a:rPr>
              <a:t>school</a:t>
            </a:r>
            <a:r>
              <a:rPr lang="en-US" smtClean="0"/>
              <a:t>, </a:t>
            </a:r>
            <a:r>
              <a:rPr lang="en-US" smtClean="0">
                <a:hlinkClick r:id="rId5" tooltip="Peer group"/>
              </a:rPr>
              <a:t>peer group</a:t>
            </a:r>
            <a:r>
              <a:rPr lang="en-US" smtClean="0"/>
              <a:t>, </a:t>
            </a:r>
            <a:r>
              <a:rPr lang="en-US" smtClean="0">
                <a:hlinkClick r:id="rId6" tooltip="Neighborhood"/>
              </a:rPr>
              <a:t>neighborhood</a:t>
            </a:r>
            <a:r>
              <a:rPr lang="en-US" smtClean="0"/>
              <a:t>, and </a:t>
            </a:r>
            <a:r>
              <a:rPr lang="en-US" smtClean="0">
                <a:hlinkClick r:id="rId7" tooltip="Childcare"/>
              </a:rPr>
              <a:t>childcare</a:t>
            </a:r>
            <a:r>
              <a:rPr lang="en-US" smtClean="0"/>
              <a:t> environments) </a:t>
            </a:r>
          </a:p>
          <a:p>
            <a:pPr eaLnBrk="1" hangingPunct="1">
              <a:spcBef>
                <a:spcPct val="0"/>
              </a:spcBef>
              <a:buFontTx/>
              <a:buChar char="•"/>
            </a:pPr>
            <a:r>
              <a:rPr lang="en-US" smtClean="0"/>
              <a:t>MESOSYSTEM: A system comprised of connections between immediate environments (i.e., a child</a:t>
            </a:r>
            <a:r>
              <a:rPr lang="en-US" altLang="ja-JP" smtClean="0"/>
              <a:t>'s home and school) </a:t>
            </a:r>
          </a:p>
          <a:p>
            <a:pPr eaLnBrk="1" hangingPunct="1">
              <a:spcBef>
                <a:spcPct val="0"/>
              </a:spcBef>
              <a:buFontTx/>
              <a:buChar char="•"/>
            </a:pPr>
            <a:r>
              <a:rPr lang="en-US" smtClean="0"/>
              <a:t>EXOSYSTEM: External environmental settings which only indirectly affect development (such as parent's workplace) </a:t>
            </a:r>
          </a:p>
          <a:p>
            <a:pPr eaLnBrk="1" hangingPunct="1">
              <a:spcBef>
                <a:spcPct val="0"/>
              </a:spcBef>
              <a:buFontTx/>
              <a:buChar char="•"/>
            </a:pPr>
            <a:r>
              <a:rPr lang="en-US" smtClean="0"/>
              <a:t>MACROSYSTEM: The larger </a:t>
            </a:r>
            <a:r>
              <a:rPr lang="en-US" smtClean="0">
                <a:hlinkClick r:id="rId8" tooltip="Culture"/>
              </a:rPr>
              <a:t>cultural</a:t>
            </a:r>
            <a:r>
              <a:rPr lang="en-US" smtClean="0"/>
              <a:t> context (</a:t>
            </a:r>
            <a:r>
              <a:rPr lang="en-US" smtClean="0">
                <a:hlinkClick r:id="rId9" tooltip="Eastern culture"/>
              </a:rPr>
              <a:t>Eastern</a:t>
            </a:r>
            <a:r>
              <a:rPr lang="en-US" smtClean="0"/>
              <a:t> vs. </a:t>
            </a:r>
            <a:r>
              <a:rPr lang="en-US" smtClean="0">
                <a:hlinkClick r:id="rId10" tooltip="Western culture"/>
              </a:rPr>
              <a:t>Western culture</a:t>
            </a:r>
            <a:r>
              <a:rPr lang="en-US" smtClean="0"/>
              <a:t>, national economy, political culture, </a:t>
            </a:r>
            <a:r>
              <a:rPr lang="en-US" smtClean="0">
                <a:hlinkClick r:id="rId11" tooltip="Subculture"/>
              </a:rPr>
              <a:t>subculture</a:t>
            </a:r>
            <a:r>
              <a:rPr lang="en-US" smtClean="0"/>
              <a:t>) </a:t>
            </a:r>
          </a:p>
          <a:p>
            <a:pPr eaLnBrk="1" hangingPunct="1">
              <a:spcBef>
                <a:spcPct val="0"/>
              </a:spcBef>
            </a:pPr>
            <a:r>
              <a:rPr lang="en-US" smtClean="0"/>
              <a:t>Later a fifth system was added:</a:t>
            </a:r>
          </a:p>
          <a:p>
            <a:pPr eaLnBrk="1" hangingPunct="1">
              <a:spcBef>
                <a:spcPct val="0"/>
              </a:spcBef>
              <a:buFontTx/>
              <a:buChar char="•"/>
            </a:pPr>
            <a:r>
              <a:rPr lang="en-US" smtClean="0"/>
              <a:t>CHRONOSYSTEM: The patterning of environmental events and transitions over the course of life. </a:t>
            </a:r>
          </a:p>
        </p:txBody>
      </p:sp>
    </p:spTree>
    <p:extLst>
      <p:ext uri="{BB962C8B-B14F-4D97-AF65-F5344CB8AC3E}">
        <p14:creationId xmlns:p14="http://schemas.microsoft.com/office/powerpoint/2010/main" val="2788175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solidFill>
                  <a:srgbClr val="000000"/>
                </a:solidFill>
              </a:rPr>
              <a:t>Figure 1-2. Bronfenbrenner</a:t>
            </a:r>
            <a:r>
              <a:rPr lang="en-US" altLang="ja-JP" smtClean="0">
                <a:solidFill>
                  <a:srgbClr val="000000"/>
                </a:solidFill>
              </a:rPr>
              <a:t>'s Approach to Development</a:t>
            </a:r>
          </a:p>
          <a:p>
            <a:r>
              <a:rPr lang="en-US" smtClean="0"/>
              <a:t>Urie Bronfenbrenner</a:t>
            </a:r>
            <a:r>
              <a:rPr lang="en-US" altLang="en-US" smtClean="0"/>
              <a:t>’</a:t>
            </a:r>
            <a:r>
              <a:rPr lang="en-US" smtClean="0"/>
              <a:t>s bioecological approach</a:t>
            </a:r>
          </a:p>
          <a:p>
            <a:r>
              <a:rPr lang="en-US" smtClean="0"/>
              <a:t>to development offers five levels of the environment</a:t>
            </a:r>
          </a:p>
          <a:p>
            <a:r>
              <a:rPr lang="en-US" smtClean="0"/>
              <a:t>that simultaneously influence individuals:</a:t>
            </a:r>
          </a:p>
          <a:p>
            <a:r>
              <a:rPr lang="en-US" smtClean="0"/>
              <a:t>the macrosystem, exosystem, mesosystem,</a:t>
            </a:r>
          </a:p>
          <a:p>
            <a:r>
              <a:rPr lang="en-US" smtClean="0"/>
              <a:t>and microsystem.</a:t>
            </a:r>
            <a:endParaRPr lang="en-US" smtClean="0">
              <a:solidFill>
                <a:srgbClr val="000000"/>
              </a:solidFill>
            </a:endParaRPr>
          </a:p>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7DECB8D-546F-41A6-98E0-4716BB73DE72}" type="slidenum">
              <a:rPr lang="en-US" sz="1200">
                <a:latin typeface="Calibri" panose="020F0502020204030204" pitchFamily="34" charset="0"/>
              </a:rPr>
              <a:pPr eaLnBrk="1" hangingPunct="1"/>
              <a:t>45</a:t>
            </a:fld>
            <a:endParaRPr lang="en-US" sz="1200">
              <a:latin typeface="Calibri" panose="020F0502020204030204" pitchFamily="34" charset="0"/>
            </a:endParaRPr>
          </a:p>
        </p:txBody>
      </p:sp>
    </p:spTree>
    <p:extLst>
      <p:ext uri="{BB962C8B-B14F-4D97-AF65-F5344CB8AC3E}">
        <p14:creationId xmlns:p14="http://schemas.microsoft.com/office/powerpoint/2010/main" val="25903787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6F871B0-EB0F-498E-874E-6244611C9467}" type="slidenum">
              <a:rPr lang="en-US" sz="1200">
                <a:latin typeface="Calibri" panose="020F0502020204030204" pitchFamily="34" charset="0"/>
              </a:rPr>
              <a:pPr eaLnBrk="1" hangingPunct="1"/>
              <a:t>46</a:t>
            </a:fld>
            <a:endParaRPr lang="en-US" sz="1200">
              <a:latin typeface="Calibri" panose="020F0502020204030204"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5207840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32C0BDC-B4D5-4DBD-9FD2-5B0F3DD4D14D}" type="slidenum">
              <a:rPr lang="en-US" sz="1200">
                <a:latin typeface="Calibri" panose="020F0502020204030204" pitchFamily="34" charset="0"/>
              </a:rPr>
              <a:pPr eaLnBrk="1" hangingPunct="1"/>
              <a:t>47</a:t>
            </a:fld>
            <a:endParaRPr lang="en-US" sz="1200">
              <a:latin typeface="Calibri" panose="020F0502020204030204"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BACKGROUND: </a:t>
            </a:r>
          </a:p>
          <a:p>
            <a:pPr lvl="1" eaLnBrk="1" hangingPunct="1">
              <a:spcBef>
                <a:spcPct val="0"/>
              </a:spcBef>
              <a:buFontTx/>
              <a:buChar char="•"/>
            </a:pPr>
            <a:r>
              <a:rPr lang="en-US" smtClean="0"/>
              <a:t>Explicitly concerned with the human dimension of psychology and the human context for the development of psychological theory</a:t>
            </a:r>
          </a:p>
          <a:p>
            <a:pPr lvl="1" eaLnBrk="1" hangingPunct="1">
              <a:spcBef>
                <a:spcPct val="0"/>
              </a:spcBef>
              <a:buFontTx/>
              <a:buChar char="•"/>
            </a:pPr>
            <a:r>
              <a:rPr lang="en-US" smtClean="0"/>
              <a:t>SELF-ACTUALIZATION is a state of self-fulfillment in which people achieve their highest potential in their own unique way; a primary goal in life</a:t>
            </a:r>
          </a:p>
          <a:p>
            <a:pPr eaLnBrk="1" hangingPunct="1">
              <a:spcBef>
                <a:spcPct val="0"/>
              </a:spcBef>
              <a:buFontTx/>
              <a:buChar char="•"/>
            </a:pPr>
            <a:r>
              <a:rPr lang="en-US" sz="1000" smtClean="0">
                <a:latin typeface="Lucida Handwriting" panose="03010101010101010101" pitchFamily="66" charset="0"/>
              </a:rPr>
              <a:t>Approach has roots in existentialist thought which claims humans create the meaning in their own lives</a:t>
            </a:r>
            <a:endParaRPr lang="en-US" sz="1800" smtClean="0"/>
          </a:p>
          <a:p>
            <a:pPr eaLnBrk="1" hangingPunct="1">
              <a:spcBef>
                <a:spcPct val="0"/>
              </a:spcBef>
              <a:buFontTx/>
              <a:buChar char="•"/>
            </a:pPr>
            <a:endParaRPr lang="en-US" smtClean="0"/>
          </a:p>
        </p:txBody>
      </p:sp>
    </p:spTree>
    <p:extLst>
      <p:ext uri="{BB962C8B-B14F-4D97-AF65-F5344CB8AC3E}">
        <p14:creationId xmlns:p14="http://schemas.microsoft.com/office/powerpoint/2010/main" val="3333695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812AAEB-6FDD-4FA4-96E7-5F975A88CE17}" type="slidenum">
              <a:rPr lang="en-US" sz="1200">
                <a:latin typeface="Calibri" panose="020F0502020204030204" pitchFamily="34" charset="0"/>
              </a:rPr>
              <a:pPr eaLnBrk="1" hangingPunct="1"/>
              <a:t>48</a:t>
            </a:fld>
            <a:endParaRPr lang="en-US" sz="1200">
              <a:latin typeface="Calibri" panose="020F0502020204030204" pitchFamily="34"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1553817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39C5CE2-5A5F-4075-AC17-6FB18CA62015}" type="slidenum">
              <a:rPr lang="en-US" sz="1200">
                <a:latin typeface="Calibri" panose="020F0502020204030204" pitchFamily="34" charset="0"/>
              </a:rPr>
              <a:pPr eaLnBrk="1" hangingPunct="1"/>
              <a:t>49</a:t>
            </a:fld>
            <a:endParaRPr lang="en-US" sz="1200">
              <a:latin typeface="Calibri" panose="020F050202020403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BACKGROUND: </a:t>
            </a:r>
          </a:p>
          <a:p>
            <a:pPr lvl="1" eaLnBrk="1" hangingPunct="1">
              <a:spcBef>
                <a:spcPct val="0"/>
              </a:spcBef>
              <a:buFontTx/>
              <a:buChar char="•"/>
            </a:pPr>
            <a:r>
              <a:rPr lang="en-US" smtClean="0"/>
              <a:t>Explicitly concerned with the human dimension of psychology and the human context for the development of psychological theory</a:t>
            </a:r>
          </a:p>
          <a:p>
            <a:pPr lvl="1" eaLnBrk="1" hangingPunct="1">
              <a:spcBef>
                <a:spcPct val="0"/>
              </a:spcBef>
              <a:buFontTx/>
              <a:buChar char="•"/>
            </a:pPr>
            <a:r>
              <a:rPr lang="en-US" smtClean="0"/>
              <a:t>SELF-ACTUALIZATION is a state of self-fulfillment in which people achieve their highest potential in their own unique way; a primary goal in life</a:t>
            </a:r>
          </a:p>
          <a:p>
            <a:pPr eaLnBrk="1" hangingPunct="1">
              <a:spcBef>
                <a:spcPct val="0"/>
              </a:spcBef>
              <a:buFontTx/>
              <a:buChar char="•"/>
            </a:pPr>
            <a:r>
              <a:rPr lang="en-US" sz="1000" smtClean="0">
                <a:latin typeface="Lucida Handwriting" panose="03010101010101010101" pitchFamily="66" charset="0"/>
              </a:rPr>
              <a:t>Approach has roots in existentialist thought which claims humans create the meaning in their own lives</a:t>
            </a:r>
            <a:endParaRPr lang="en-US" smtClean="0"/>
          </a:p>
        </p:txBody>
      </p:sp>
    </p:spTree>
    <p:extLst>
      <p:ext uri="{BB962C8B-B14F-4D97-AF65-F5344CB8AC3E}">
        <p14:creationId xmlns:p14="http://schemas.microsoft.com/office/powerpoint/2010/main" val="11845685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6B5A70C-3AF9-4BB2-862C-376BA9CA3BBD}" type="slidenum">
              <a:rPr lang="en-US" sz="1200">
                <a:latin typeface="Calibri" panose="020F0502020204030204" pitchFamily="34" charset="0"/>
              </a:rPr>
              <a:pPr eaLnBrk="1" hangingPunct="1"/>
              <a:t>50</a:t>
            </a:fld>
            <a:endParaRPr lang="en-US" sz="1200">
              <a:latin typeface="Calibri" panose="020F0502020204030204" pitchFamily="3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546631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6E952E7-B6AF-4F87-B8BF-FDB2BFC17E07}" type="slidenum">
              <a:rPr lang="en-US" sz="1200">
                <a:latin typeface="Calibri" panose="020F0502020204030204" pitchFamily="34" charset="0"/>
              </a:rPr>
              <a:pPr eaLnBrk="1" hangingPunct="1"/>
              <a:t>52</a:t>
            </a:fld>
            <a:endParaRPr lang="en-US" sz="1200">
              <a:latin typeface="Calibri" panose="020F0502020204030204" pitchFamily="34" charset="0"/>
            </a:endParaRPr>
          </a:p>
        </p:txBody>
      </p:sp>
    </p:spTree>
    <p:extLst>
      <p:ext uri="{BB962C8B-B14F-4D97-AF65-F5344CB8AC3E}">
        <p14:creationId xmlns:p14="http://schemas.microsoft.com/office/powerpoint/2010/main" val="40205144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64E659D-C650-4428-9495-4906AAF2FE1B}" type="slidenum">
              <a:rPr lang="en-US" sz="1200">
                <a:latin typeface="Calibri" panose="020F0502020204030204" pitchFamily="34" charset="0"/>
              </a:rPr>
              <a:pPr eaLnBrk="1" hangingPunct="1"/>
              <a:t>53</a:t>
            </a:fld>
            <a:endParaRPr lang="en-US" sz="1200">
              <a:latin typeface="Calibri" panose="020F050202020403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Psychodynamic approach emphasizes emotions, motivational conflicts, and unconscious determinants of behavior.</a:t>
            </a:r>
          </a:p>
          <a:p>
            <a:pPr eaLnBrk="1" hangingPunct="1">
              <a:spcBef>
                <a:spcPct val="0"/>
              </a:spcBef>
              <a:buFontTx/>
              <a:buChar char="•"/>
            </a:pPr>
            <a:r>
              <a:rPr lang="en-US" smtClean="0"/>
              <a:t>Behavioral perspectives emphasize overt behavior, paying far more attention to what people </a:t>
            </a:r>
            <a:r>
              <a:rPr lang="en-US" i="1" smtClean="0"/>
              <a:t>do</a:t>
            </a:r>
            <a:r>
              <a:rPr lang="en-US" smtClean="0"/>
              <a:t> than to what goes on inside their heads, which is deemed largely irrelevant. </a:t>
            </a:r>
          </a:p>
          <a:p>
            <a:pPr eaLnBrk="1" hangingPunct="1">
              <a:spcBef>
                <a:spcPct val="0"/>
              </a:spcBef>
              <a:buFontTx/>
              <a:buChar char="•"/>
            </a:pPr>
            <a:r>
              <a:rPr lang="en-US" smtClean="0"/>
              <a:t>Cognitive and humanistic perspectives take quite the opposite tack, looking more at what people </a:t>
            </a:r>
            <a:r>
              <a:rPr lang="en-US" i="1" smtClean="0"/>
              <a:t>think</a:t>
            </a:r>
            <a:r>
              <a:rPr lang="en-US" smtClean="0"/>
              <a:t> than at what they do. </a:t>
            </a:r>
          </a:p>
          <a:p>
            <a:pPr eaLnBrk="1" hangingPunct="1">
              <a:spcBef>
                <a:spcPct val="0"/>
              </a:spcBef>
              <a:buFontTx/>
              <a:buChar char="•"/>
            </a:pPr>
            <a:r>
              <a:rPr lang="en-US" smtClean="0"/>
              <a:t>Evolutionary perspective focuses on how inherited biological factors underlie development.</a:t>
            </a:r>
          </a:p>
        </p:txBody>
      </p:sp>
    </p:spTree>
    <p:extLst>
      <p:ext uri="{BB962C8B-B14F-4D97-AF65-F5344CB8AC3E}">
        <p14:creationId xmlns:p14="http://schemas.microsoft.com/office/powerpoint/2010/main" val="1540034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99E28EF-2B55-4045-9C9D-BDFD14D7D53D}" type="slidenum">
              <a:rPr lang="en-US" sz="1200">
                <a:latin typeface="Calibri" panose="020F0502020204030204" pitchFamily="34" charset="0"/>
              </a:rPr>
              <a:pPr eaLnBrk="1" hangingPunct="1"/>
              <a:t>54</a:t>
            </a:fld>
            <a:endParaRPr lang="en-US" sz="1200">
              <a:latin typeface="Calibri" panose="020F0502020204030204" pitchFamily="34"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anose="020B0604020202020204" pitchFamily="34" charset="0"/>
              </a:rPr>
              <a:t>See page 29 in the text</a:t>
            </a:r>
          </a:p>
        </p:txBody>
      </p:sp>
    </p:spTree>
    <p:extLst>
      <p:ext uri="{BB962C8B-B14F-4D97-AF65-F5344CB8AC3E}">
        <p14:creationId xmlns:p14="http://schemas.microsoft.com/office/powerpoint/2010/main" val="3217538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buFontTx/>
              <a:buChar char="•"/>
            </a:pPr>
            <a:r>
              <a:rPr lang="en-US" dirty="0" smtClean="0"/>
              <a:t>Scientific, developmental approach that focuses on human development</a:t>
            </a:r>
          </a:p>
          <a:p>
            <a:pPr eaLnBrk="1" hangingPunct="1">
              <a:lnSpc>
                <a:spcPct val="90000"/>
              </a:lnSpc>
              <a:spcBef>
                <a:spcPct val="0"/>
              </a:spcBef>
              <a:buFontTx/>
              <a:buChar char="•"/>
            </a:pPr>
            <a:r>
              <a:rPr lang="en-US" dirty="0" smtClean="0"/>
              <a:t>Neither heredity nor environment alone can account for the full range of human develop </a:t>
            </a:r>
          </a:p>
          <a:p>
            <a:pPr eaLnBrk="1" hangingPunct="1">
              <a:lnSpc>
                <a:spcPct val="90000"/>
              </a:lnSpc>
              <a:spcBef>
                <a:spcPct val="0"/>
              </a:spcBef>
              <a:buFontTx/>
              <a:buChar char="•"/>
            </a:pPr>
            <a:r>
              <a:rPr lang="en-US" dirty="0" smtClean="0"/>
              <a:t>Development is continuing process throughout lifespan</a:t>
            </a:r>
          </a:p>
          <a:p>
            <a:pPr eaLnBrk="1" hangingPunct="1">
              <a:lnSpc>
                <a:spcPct val="90000"/>
              </a:lnSpc>
              <a:spcBef>
                <a:spcPct val="0"/>
              </a:spcBef>
              <a:buFontTx/>
              <a:buChar char="•"/>
            </a:pPr>
            <a:r>
              <a:rPr lang="en-US" dirty="0" smtClean="0"/>
              <a:t>Every period of life contains potential for growth and decline in abilities</a:t>
            </a:r>
          </a:p>
          <a:p>
            <a:pPr eaLnBrk="1" hangingPunct="1">
              <a:lnSpc>
                <a:spcPct val="90000"/>
              </a:lnSpc>
              <a:spcBef>
                <a:spcPct val="0"/>
              </a:spcBef>
              <a:buFontTx/>
              <a:buChar char="•"/>
            </a:pPr>
            <a:r>
              <a:rPr lang="en-US" dirty="0" smtClean="0"/>
              <a:t>Process of development persists throughout every part of people</a:t>
            </a:r>
            <a:r>
              <a:rPr lang="en-US" altLang="ja-JP" dirty="0" smtClean="0"/>
              <a:t>'s lives</a:t>
            </a:r>
          </a:p>
          <a:p>
            <a:pPr eaLnBrk="1" hangingPunct="1">
              <a:spcBef>
                <a:spcPct val="0"/>
              </a:spcBef>
            </a:pPr>
            <a:endParaRPr 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C2D588A-53B1-418C-B21F-C662069301C1}" type="slidenum">
              <a:rPr lang="en-US" sz="1200">
                <a:latin typeface="Calibri" panose="020F0502020204030204" pitchFamily="34" charset="0"/>
              </a:rPr>
              <a:pPr eaLnBrk="1" hangingPunct="1"/>
              <a:t>6</a:t>
            </a:fld>
            <a:endParaRPr lang="en-US" sz="1200">
              <a:latin typeface="Calibri" panose="020F0502020204030204" pitchFamily="34" charset="0"/>
            </a:endParaRPr>
          </a:p>
        </p:txBody>
      </p:sp>
    </p:spTree>
    <p:extLst>
      <p:ext uri="{BB962C8B-B14F-4D97-AF65-F5344CB8AC3E}">
        <p14:creationId xmlns:p14="http://schemas.microsoft.com/office/powerpoint/2010/main" val="16517923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3E04661-D398-41FF-88FB-43E3BFC1D0A0}" type="slidenum">
              <a:rPr lang="en-US" sz="1200">
                <a:latin typeface="Calibri" panose="020F0502020204030204" pitchFamily="34" charset="0"/>
              </a:rPr>
              <a:pPr eaLnBrk="1" hangingPunct="1"/>
              <a:t>55</a:t>
            </a:fld>
            <a:endParaRPr lang="en-US" sz="1200">
              <a:latin typeface="Calibri" panose="020F0502020204030204" pitchFamily="34" charset="0"/>
            </a:endParaRPr>
          </a:p>
        </p:txBody>
      </p:sp>
    </p:spTree>
    <p:extLst>
      <p:ext uri="{BB962C8B-B14F-4D97-AF65-F5344CB8AC3E}">
        <p14:creationId xmlns:p14="http://schemas.microsoft.com/office/powerpoint/2010/main" val="36009197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33D2C85-3E48-4299-B7FB-D8BCB6B4B4BD}" type="slidenum">
              <a:rPr lang="en-US" sz="1200">
                <a:latin typeface="Calibri" panose="020F0502020204030204" pitchFamily="34" charset="0"/>
              </a:rPr>
              <a:pPr eaLnBrk="1" hangingPunct="1"/>
              <a:t>56</a:t>
            </a:fld>
            <a:endParaRPr lang="en-US" sz="1200">
              <a:latin typeface="Calibri" panose="020F0502020204030204" pitchFamily="34" charset="0"/>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anose="020B0604020202020204" pitchFamily="34" charset="0"/>
              </a:rPr>
              <a:t>Define:</a:t>
            </a:r>
          </a:p>
          <a:p>
            <a:pPr lvl="1" eaLnBrk="1" hangingPunct="1">
              <a:spcBef>
                <a:spcPct val="0"/>
              </a:spcBef>
              <a:buFontTx/>
              <a:buChar char="•"/>
            </a:pPr>
            <a:r>
              <a:rPr lang="en-US" smtClean="0">
                <a:latin typeface="Arial" panose="020B0604020202020204" pitchFamily="34" charset="0"/>
              </a:rPr>
              <a:t>Theories: broad explanations, and predictions about phenomena of interests</a:t>
            </a:r>
          </a:p>
          <a:p>
            <a:pPr lvl="1" eaLnBrk="1" hangingPunct="1">
              <a:spcBef>
                <a:spcPct val="0"/>
              </a:spcBef>
              <a:buFontTx/>
              <a:buChar char="•"/>
            </a:pPr>
            <a:r>
              <a:rPr lang="en-US" smtClean="0">
                <a:latin typeface="Arial" panose="020B0604020202020204" pitchFamily="34" charset="0"/>
              </a:rPr>
              <a:t>Scientific methods: three major steps –  identifying</a:t>
            </a:r>
            <a:r>
              <a:rPr lang="en-US" smtClean="0">
                <a:latin typeface="Arial" panose="020B0604020202020204" pitchFamily="34" charset="0"/>
                <a:sym typeface="Wingdings" panose="05000000000000000000" pitchFamily="2" charset="2"/>
              </a:rPr>
              <a:t> questions of interests; formulating an explanation; carrying out research that either supports or refutes </a:t>
            </a:r>
            <a:endParaRPr lang="en-US" smtClean="0">
              <a:latin typeface="Arial" panose="020B0604020202020204" pitchFamily="34" charset="0"/>
            </a:endParaRPr>
          </a:p>
        </p:txBody>
      </p:sp>
    </p:spTree>
    <p:extLst>
      <p:ext uri="{BB962C8B-B14F-4D97-AF65-F5344CB8AC3E}">
        <p14:creationId xmlns:p14="http://schemas.microsoft.com/office/powerpoint/2010/main" val="8866356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DDD4A15-5EBB-4710-8611-6F0112626351}" type="slidenum">
              <a:rPr lang="en-US" sz="1200">
                <a:latin typeface="Calibri" panose="020F0502020204030204" pitchFamily="34" charset="0"/>
              </a:rPr>
              <a:pPr eaLnBrk="1" hangingPunct="1"/>
              <a:t>57</a:t>
            </a:fld>
            <a:endParaRPr lang="en-US" sz="1200">
              <a:latin typeface="Calibri" panose="020F0502020204030204" pitchFamily="34" charset="0"/>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anose="020B0604020202020204" pitchFamily="34" charset="0"/>
              </a:rPr>
              <a:t>Review content with class or prepare brief quiz on content.</a:t>
            </a:r>
          </a:p>
        </p:txBody>
      </p:sp>
    </p:spTree>
    <p:extLst>
      <p:ext uri="{BB962C8B-B14F-4D97-AF65-F5344CB8AC3E}">
        <p14:creationId xmlns:p14="http://schemas.microsoft.com/office/powerpoint/2010/main" val="25698309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4673E27-966B-4C11-97FD-C9520A584E38}" type="slidenum">
              <a:rPr lang="en-US" sz="1200">
                <a:latin typeface="Calibri" panose="020F0502020204030204" pitchFamily="34" charset="0"/>
              </a:rPr>
              <a:pPr eaLnBrk="1" hangingPunct="1"/>
              <a:t>58</a:t>
            </a:fld>
            <a:endParaRPr lang="en-US" sz="1200">
              <a:latin typeface="Calibri" panose="020F0502020204030204" pitchFamily="34" charset="0"/>
            </a:endParaRPr>
          </a:p>
        </p:txBody>
      </p:sp>
    </p:spTree>
    <p:extLst>
      <p:ext uri="{BB962C8B-B14F-4D97-AF65-F5344CB8AC3E}">
        <p14:creationId xmlns:p14="http://schemas.microsoft.com/office/powerpoint/2010/main" val="21064392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9D05581-5982-4236-AE5B-EB78A2D07911}" type="slidenum">
              <a:rPr lang="en-US" sz="1200">
                <a:latin typeface="Calibri" panose="020F0502020204030204" pitchFamily="34" charset="0"/>
              </a:rPr>
              <a:pPr eaLnBrk="1" hangingPunct="1"/>
              <a:t>59</a:t>
            </a:fld>
            <a:endParaRPr lang="en-US" sz="1200">
              <a:latin typeface="Calibri" panose="020F0502020204030204" pitchFamily="34"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anose="020B0604020202020204" pitchFamily="34" charset="0"/>
              </a:rPr>
              <a:t>Define:</a:t>
            </a:r>
          </a:p>
          <a:p>
            <a:pPr lvl="1" eaLnBrk="1" hangingPunct="1">
              <a:spcBef>
                <a:spcPct val="0"/>
              </a:spcBef>
              <a:buFontTx/>
              <a:buChar char="•"/>
            </a:pPr>
            <a:r>
              <a:rPr lang="en-US" smtClean="0">
                <a:latin typeface="Arial" panose="020B0604020202020204" pitchFamily="34" charset="0"/>
              </a:rPr>
              <a:t>Hypothesis: prediction stated in a way that permits it to be tested</a:t>
            </a:r>
          </a:p>
          <a:p>
            <a:pPr lvl="1" eaLnBrk="1" hangingPunct="1">
              <a:spcBef>
                <a:spcPct val="0"/>
              </a:spcBef>
              <a:buFontTx/>
              <a:buChar char="•"/>
            </a:pPr>
            <a:r>
              <a:rPr lang="en-US" smtClean="0">
                <a:latin typeface="Arial" panose="020B0604020202020204" pitchFamily="34" charset="0"/>
              </a:rPr>
              <a:t>A research strategy is needed to test a hypothesis</a:t>
            </a:r>
          </a:p>
        </p:txBody>
      </p:sp>
    </p:spTree>
    <p:extLst>
      <p:ext uri="{BB962C8B-B14F-4D97-AF65-F5344CB8AC3E}">
        <p14:creationId xmlns:p14="http://schemas.microsoft.com/office/powerpoint/2010/main" val="40921414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4348F37-2E32-4403-A58D-3D22B867648E}" type="slidenum">
              <a:rPr lang="en-US" sz="1200">
                <a:latin typeface="Calibri" panose="020F0502020204030204" pitchFamily="34" charset="0"/>
              </a:rPr>
              <a:pPr eaLnBrk="1" hangingPunct="1"/>
              <a:t>60</a:t>
            </a:fld>
            <a:endParaRPr lang="en-US" sz="1200">
              <a:latin typeface="Calibri" panose="020F0502020204030204" pitchFamily="34" charset="0"/>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anose="020B0604020202020204" pitchFamily="34" charset="0"/>
              </a:rPr>
              <a:t>Define:</a:t>
            </a:r>
          </a:p>
          <a:p>
            <a:pPr lvl="1" eaLnBrk="1" hangingPunct="1">
              <a:spcBef>
                <a:spcPct val="0"/>
              </a:spcBef>
              <a:buFontTx/>
              <a:buChar char="•"/>
            </a:pPr>
            <a:r>
              <a:rPr lang="en-US" smtClean="0">
                <a:latin typeface="Arial" panose="020B0604020202020204" pitchFamily="34" charset="0"/>
              </a:rPr>
              <a:t>Correlational research: seeks to identify whether an association or relationship between two factors exists; CANNOT be used to determine whether one factor causes changes in the other—only association or relationship</a:t>
            </a:r>
          </a:p>
          <a:p>
            <a:pPr lvl="1" eaLnBrk="1" hangingPunct="1">
              <a:spcBef>
                <a:spcPct val="0"/>
              </a:spcBef>
              <a:buFontTx/>
              <a:buChar char="•"/>
            </a:pPr>
            <a:r>
              <a:rPr lang="en-US" smtClean="0">
                <a:latin typeface="Arial" panose="020B0604020202020204" pitchFamily="34" charset="0"/>
              </a:rPr>
              <a:t>Experimental research: seeks to discover causal relationships between various factors; change introduced in a carefully structured situation to see consequences of that change</a:t>
            </a:r>
          </a:p>
        </p:txBody>
      </p:sp>
    </p:spTree>
    <p:extLst>
      <p:ext uri="{BB962C8B-B14F-4D97-AF65-F5344CB8AC3E}">
        <p14:creationId xmlns:p14="http://schemas.microsoft.com/office/powerpoint/2010/main" val="4473005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Finding a correlation between two factors does not imply that one factor causes the other factor to vary. For instance, suppose a study found that viewing television shows with high levels of aggression is correlated with actual aggression in children. The correlation may reflect at least three possibilities: (a) watching television programs containing high levels of aggression causes aggression in viewers; (b) children who behave aggressively choose to watch TV programs with high levels of aggression; or (c) some third factor, such as a child</a:t>
            </a:r>
            <a:r>
              <a:rPr lang="en-US" altLang="en-US" smtClean="0"/>
              <a:t>’</a:t>
            </a:r>
            <a:r>
              <a:rPr lang="en-US" smtClean="0"/>
              <a:t>s socioeconomic status, leads both to high viewer aggression and to choosing to watch television programs with high levels of aggression. What other factors, besides socioeconomic status, might be plausible third factors?</a:t>
            </a: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8B442AB-A91C-4AB0-BFDD-A21B32F55D79}" type="slidenum">
              <a:rPr lang="en-US" sz="1200">
                <a:latin typeface="Calibri" panose="020F0502020204030204" pitchFamily="34" charset="0"/>
              </a:rPr>
              <a:pPr eaLnBrk="1" hangingPunct="1"/>
              <a:t>61</a:t>
            </a:fld>
            <a:endParaRPr lang="en-US" sz="1200">
              <a:latin typeface="Calibri" panose="020F0502020204030204" pitchFamily="34" charset="0"/>
            </a:endParaRPr>
          </a:p>
        </p:txBody>
      </p:sp>
    </p:spTree>
    <p:extLst>
      <p:ext uri="{BB962C8B-B14F-4D97-AF65-F5344CB8AC3E}">
        <p14:creationId xmlns:p14="http://schemas.microsoft.com/office/powerpoint/2010/main" val="3299284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6A00DD8-CDA5-4476-ACAA-86FD87A8142D}" type="slidenum">
              <a:rPr lang="en-US" sz="1200">
                <a:latin typeface="Calibri" panose="020F0502020204030204" pitchFamily="34" charset="0"/>
              </a:rPr>
              <a:pPr eaLnBrk="1" hangingPunct="1"/>
              <a:t>63</a:t>
            </a:fld>
            <a:endParaRPr lang="en-US" sz="1200">
              <a:latin typeface="Calibri" panose="020F0502020204030204"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anose="020B0604020202020204" pitchFamily="34" charset="0"/>
              </a:rPr>
              <a:t>Although it is possible that the variables are linked causally, this is not necessarily the case. </a:t>
            </a:r>
          </a:p>
          <a:p>
            <a:pPr eaLnBrk="1" hangingPunct="1">
              <a:spcBef>
                <a:spcPct val="0"/>
              </a:spcBef>
              <a:buFontTx/>
              <a:buChar char="•"/>
            </a:pPr>
            <a:r>
              <a:rPr lang="en-US" smtClean="0">
                <a:latin typeface="Arial" panose="020B0604020202020204" pitchFamily="34" charset="0"/>
              </a:rPr>
              <a:t>Important information examples:</a:t>
            </a:r>
          </a:p>
          <a:p>
            <a:pPr lvl="1" eaLnBrk="1" hangingPunct="1">
              <a:spcBef>
                <a:spcPct val="0"/>
              </a:spcBef>
              <a:buFontTx/>
              <a:buChar char="•"/>
            </a:pPr>
            <a:r>
              <a:rPr lang="en-US" smtClean="0">
                <a:latin typeface="Arial" panose="020B0604020202020204" pitchFamily="34" charset="0"/>
              </a:rPr>
              <a:t>The closer the genetic link between two people, the more highly associated is their intelligence.</a:t>
            </a:r>
          </a:p>
          <a:p>
            <a:pPr lvl="1" eaLnBrk="1" hangingPunct="1">
              <a:spcBef>
                <a:spcPct val="0"/>
              </a:spcBef>
              <a:buFontTx/>
              <a:buChar char="•"/>
            </a:pPr>
            <a:r>
              <a:rPr lang="en-US" smtClean="0">
                <a:latin typeface="Arial" panose="020B0604020202020204" pitchFamily="34" charset="0"/>
              </a:rPr>
              <a:t>The more parents speak to their young children, the more extensive are the children</a:t>
            </a:r>
            <a:r>
              <a:rPr lang="en-US" altLang="ja-JP" smtClean="0">
                <a:latin typeface="Arial" panose="020B0604020202020204" pitchFamily="34" charset="0"/>
              </a:rPr>
              <a:t>'s vocabularies. </a:t>
            </a:r>
          </a:p>
          <a:p>
            <a:pPr lvl="1" eaLnBrk="1" hangingPunct="1">
              <a:spcBef>
                <a:spcPct val="0"/>
              </a:spcBef>
              <a:buFontTx/>
              <a:buChar char="•"/>
            </a:pPr>
            <a:r>
              <a:rPr lang="en-US" smtClean="0">
                <a:latin typeface="Arial" panose="020B0604020202020204" pitchFamily="34" charset="0"/>
              </a:rPr>
              <a:t>The better the nutrition that infants receive, the fewer the cognitive and social problems they experience later.</a:t>
            </a:r>
          </a:p>
          <a:p>
            <a:pPr eaLnBrk="1" hangingPunct="1">
              <a:spcBef>
                <a:spcPct val="0"/>
              </a:spcBef>
              <a:buFontTx/>
              <a:buChar char="•"/>
            </a:pPr>
            <a:r>
              <a:rPr lang="en-US" smtClean="0">
                <a:latin typeface="Arial" panose="020B0604020202020204" pitchFamily="34" charset="0"/>
              </a:rPr>
              <a:t>Define:</a:t>
            </a:r>
          </a:p>
          <a:p>
            <a:pPr lvl="1" eaLnBrk="1" hangingPunct="1">
              <a:spcBef>
                <a:spcPct val="0"/>
              </a:spcBef>
              <a:buFontTx/>
              <a:buChar char="•"/>
            </a:pPr>
            <a:r>
              <a:rPr lang="en-US" smtClean="0">
                <a:latin typeface="Arial" panose="020B0604020202020204" pitchFamily="34" charset="0"/>
              </a:rPr>
              <a:t>Correlation Coefficient: mathematical score ranging from +1.0 to -1.0 that denote strength and direction of relationship between two factors </a:t>
            </a:r>
          </a:p>
          <a:p>
            <a:pPr lvl="2" eaLnBrk="1" hangingPunct="1">
              <a:spcBef>
                <a:spcPct val="0"/>
              </a:spcBef>
              <a:buFontTx/>
              <a:buChar char="•"/>
            </a:pPr>
            <a:r>
              <a:rPr lang="en-US" smtClean="0">
                <a:latin typeface="Arial" panose="020B0604020202020204" pitchFamily="34" charset="0"/>
              </a:rPr>
              <a:t>+ correlation = when value of one factor increases it can be predicted that the value of the other will also increase</a:t>
            </a:r>
          </a:p>
          <a:p>
            <a:pPr lvl="2" eaLnBrk="1" hangingPunct="1">
              <a:spcBef>
                <a:spcPct val="0"/>
              </a:spcBef>
              <a:buFontTx/>
              <a:buChar char="•"/>
            </a:pPr>
            <a:r>
              <a:rPr lang="en-US" smtClean="0">
                <a:latin typeface="Arial" panose="020B0604020202020204" pitchFamily="34" charset="0"/>
              </a:rPr>
              <a:t>- correlation = when value of one factor decreases it can be predicted that the value of the other will also decrease</a:t>
            </a:r>
          </a:p>
          <a:p>
            <a:pPr lvl="2" eaLnBrk="1" hangingPunct="1">
              <a:spcBef>
                <a:spcPct val="0"/>
              </a:spcBef>
              <a:buFontTx/>
              <a:buChar char="•"/>
            </a:pPr>
            <a:r>
              <a:rPr lang="en-US" smtClean="0">
                <a:latin typeface="Arial" panose="020B0604020202020204" pitchFamily="34" charset="0"/>
              </a:rPr>
              <a:t>0 correlation = two factors are unrelated to one another</a:t>
            </a:r>
          </a:p>
        </p:txBody>
      </p:sp>
    </p:spTree>
    <p:extLst>
      <p:ext uri="{BB962C8B-B14F-4D97-AF65-F5344CB8AC3E}">
        <p14:creationId xmlns:p14="http://schemas.microsoft.com/office/powerpoint/2010/main" val="15486386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35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1AF9A89-1CC3-4162-BC73-51FA9DCE735C}" type="slidenum">
              <a:rPr lang="en-US" sz="1200">
                <a:latin typeface="Calibri" panose="020F0502020204030204" pitchFamily="34" charset="0"/>
              </a:rPr>
              <a:pPr eaLnBrk="1" hangingPunct="1"/>
              <a:t>64</a:t>
            </a:fld>
            <a:endParaRPr lang="en-US" sz="1200">
              <a:latin typeface="Calibri" panose="020F0502020204030204" pitchFamily="34" charset="0"/>
            </a:endParaRPr>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buFontTx/>
              <a:buChar char="•"/>
            </a:pPr>
            <a:r>
              <a:rPr lang="en-US" sz="800" smtClean="0">
                <a:latin typeface="Arial" panose="020B0604020202020204" pitchFamily="34" charset="0"/>
              </a:rPr>
              <a:t>Naturalistic observation</a:t>
            </a:r>
          </a:p>
          <a:p>
            <a:pPr lvl="1" eaLnBrk="1" hangingPunct="1">
              <a:lnSpc>
                <a:spcPct val="80000"/>
              </a:lnSpc>
              <a:spcBef>
                <a:spcPct val="0"/>
              </a:spcBef>
              <a:buFontTx/>
              <a:buChar char="•"/>
            </a:pPr>
            <a:r>
              <a:rPr lang="en-US" sz="800" smtClean="0">
                <a:latin typeface="Arial" panose="020B0604020202020204" pitchFamily="34" charset="0"/>
              </a:rPr>
              <a:t>Observe/study in natural context or habitat</a:t>
            </a:r>
          </a:p>
          <a:p>
            <a:pPr lvl="1" eaLnBrk="1" hangingPunct="1">
              <a:lnSpc>
                <a:spcPct val="80000"/>
              </a:lnSpc>
              <a:spcBef>
                <a:spcPct val="0"/>
              </a:spcBef>
              <a:buFontTx/>
              <a:buChar char="•"/>
            </a:pPr>
            <a:r>
              <a:rPr lang="en-US" sz="800" smtClean="0">
                <a:latin typeface="Arial" panose="020B0604020202020204" pitchFamily="34" charset="0"/>
              </a:rPr>
              <a:t>Does not allow for control over factors of interest</a:t>
            </a:r>
          </a:p>
          <a:p>
            <a:pPr eaLnBrk="1" hangingPunct="1">
              <a:lnSpc>
                <a:spcPct val="80000"/>
              </a:lnSpc>
              <a:spcBef>
                <a:spcPct val="0"/>
              </a:spcBef>
              <a:buFontTx/>
              <a:buChar char="•"/>
            </a:pPr>
            <a:r>
              <a:rPr lang="en-US" sz="800" smtClean="0">
                <a:latin typeface="Arial" panose="020B0604020202020204" pitchFamily="34" charset="0"/>
              </a:rPr>
              <a:t>Ethnography</a:t>
            </a:r>
          </a:p>
          <a:p>
            <a:pPr lvl="1" eaLnBrk="1" hangingPunct="1">
              <a:lnSpc>
                <a:spcPct val="80000"/>
              </a:lnSpc>
              <a:spcBef>
                <a:spcPct val="0"/>
              </a:spcBef>
              <a:buFontTx/>
              <a:buChar char="•"/>
            </a:pPr>
            <a:r>
              <a:rPr lang="en-US" sz="800" smtClean="0">
                <a:latin typeface="Arial" panose="020B0604020202020204" pitchFamily="34" charset="0"/>
              </a:rPr>
              <a:t>Uses to investigate cultural questions</a:t>
            </a:r>
          </a:p>
          <a:p>
            <a:pPr lvl="1" eaLnBrk="1" hangingPunct="1">
              <a:lnSpc>
                <a:spcPct val="80000"/>
              </a:lnSpc>
              <a:spcBef>
                <a:spcPct val="0"/>
              </a:spcBef>
              <a:buFontTx/>
              <a:buChar char="•"/>
            </a:pPr>
            <a:r>
              <a:rPr lang="en-US" sz="800" smtClean="0">
                <a:latin typeface="Arial" panose="020B0604020202020204" pitchFamily="34" charset="0"/>
              </a:rPr>
              <a:t>Researcher serves as participant observer</a:t>
            </a:r>
          </a:p>
          <a:p>
            <a:pPr lvl="1" eaLnBrk="1" hangingPunct="1">
              <a:lnSpc>
                <a:spcPct val="80000"/>
              </a:lnSpc>
              <a:spcBef>
                <a:spcPct val="0"/>
              </a:spcBef>
              <a:buFontTx/>
              <a:buChar char="•"/>
            </a:pPr>
            <a:r>
              <a:rPr lang="en-US" sz="800" smtClean="0">
                <a:latin typeface="Arial" panose="020B0604020202020204" pitchFamily="34" charset="0"/>
              </a:rPr>
              <a:t>Does not control for researcher bias; generalizability may be difficult</a:t>
            </a:r>
          </a:p>
          <a:p>
            <a:pPr eaLnBrk="1" hangingPunct="1">
              <a:lnSpc>
                <a:spcPct val="80000"/>
              </a:lnSpc>
              <a:spcBef>
                <a:spcPct val="0"/>
              </a:spcBef>
              <a:buFontTx/>
              <a:buChar char="•"/>
            </a:pPr>
            <a:r>
              <a:rPr lang="en-US" sz="800" smtClean="0">
                <a:latin typeface="Arial" panose="020B0604020202020204" pitchFamily="34" charset="0"/>
              </a:rPr>
              <a:t>Case studies</a:t>
            </a:r>
          </a:p>
          <a:p>
            <a:pPr lvl="1" eaLnBrk="1" hangingPunct="1">
              <a:lnSpc>
                <a:spcPct val="80000"/>
              </a:lnSpc>
              <a:spcBef>
                <a:spcPct val="0"/>
              </a:spcBef>
              <a:buFontTx/>
              <a:buChar char="•"/>
            </a:pPr>
            <a:r>
              <a:rPr lang="en-US" sz="800" smtClean="0">
                <a:latin typeface="Arial" panose="020B0604020202020204" pitchFamily="34" charset="0"/>
              </a:rPr>
              <a:t>Used with individual or small group to derive broader principles or tentative conclusions</a:t>
            </a:r>
          </a:p>
          <a:p>
            <a:pPr lvl="1" eaLnBrk="1" hangingPunct="1">
              <a:lnSpc>
                <a:spcPct val="80000"/>
              </a:lnSpc>
              <a:spcBef>
                <a:spcPct val="0"/>
              </a:spcBef>
              <a:buFontTx/>
              <a:buChar char="•"/>
            </a:pPr>
            <a:r>
              <a:rPr lang="en-US" sz="800" smtClean="0">
                <a:latin typeface="Arial" panose="020B0604020202020204" pitchFamily="34" charset="0"/>
              </a:rPr>
              <a:t>Diaries</a:t>
            </a:r>
          </a:p>
          <a:p>
            <a:pPr eaLnBrk="1" hangingPunct="1">
              <a:lnSpc>
                <a:spcPct val="80000"/>
              </a:lnSpc>
              <a:spcBef>
                <a:spcPct val="0"/>
              </a:spcBef>
              <a:buFontTx/>
              <a:buChar char="•"/>
            </a:pPr>
            <a:r>
              <a:rPr lang="en-US" sz="800" smtClean="0">
                <a:latin typeface="Arial" panose="020B0604020202020204" pitchFamily="34" charset="0"/>
              </a:rPr>
              <a:t>Survey research</a:t>
            </a:r>
          </a:p>
          <a:p>
            <a:pPr lvl="1" eaLnBrk="1" hangingPunct="1">
              <a:lnSpc>
                <a:spcPct val="80000"/>
              </a:lnSpc>
              <a:spcBef>
                <a:spcPct val="0"/>
              </a:spcBef>
              <a:buFontTx/>
              <a:buChar char="•"/>
            </a:pPr>
            <a:r>
              <a:rPr lang="en-US" sz="800" smtClean="0">
                <a:latin typeface="Arial" panose="020B0604020202020204" pitchFamily="34" charset="0"/>
              </a:rPr>
              <a:t>Used with group chosen to represent larger population</a:t>
            </a:r>
          </a:p>
          <a:p>
            <a:pPr lvl="1" eaLnBrk="1" hangingPunct="1">
              <a:lnSpc>
                <a:spcPct val="80000"/>
              </a:lnSpc>
              <a:spcBef>
                <a:spcPct val="0"/>
              </a:spcBef>
              <a:buFontTx/>
              <a:buChar char="•"/>
            </a:pPr>
            <a:r>
              <a:rPr lang="en-US" sz="800" smtClean="0">
                <a:latin typeface="Arial" panose="020B0604020202020204" pitchFamily="34" charset="0"/>
              </a:rPr>
              <a:t>Inferences drawn from responses</a:t>
            </a:r>
          </a:p>
          <a:p>
            <a:pPr eaLnBrk="1" hangingPunct="1">
              <a:lnSpc>
                <a:spcPct val="80000"/>
              </a:lnSpc>
              <a:spcBef>
                <a:spcPct val="0"/>
              </a:spcBef>
              <a:buFontTx/>
              <a:buChar char="•"/>
            </a:pPr>
            <a:r>
              <a:rPr lang="en-US" sz="800" smtClean="0">
                <a:latin typeface="Arial" panose="020B0604020202020204" pitchFamily="34" charset="0"/>
              </a:rPr>
              <a:t>Psychophysiological methods</a:t>
            </a:r>
          </a:p>
          <a:p>
            <a:pPr lvl="1" eaLnBrk="1" hangingPunct="1">
              <a:lnSpc>
                <a:spcPct val="80000"/>
              </a:lnSpc>
              <a:spcBef>
                <a:spcPct val="0"/>
              </a:spcBef>
              <a:buFontTx/>
              <a:buChar char="•"/>
            </a:pPr>
            <a:r>
              <a:rPr lang="en-US" sz="800" smtClean="0">
                <a:latin typeface="Arial" panose="020B0604020202020204" pitchFamily="34" charset="0"/>
              </a:rPr>
              <a:t>Focus on relationship between physiological processes and behavior</a:t>
            </a:r>
          </a:p>
          <a:p>
            <a:pPr lvl="1" eaLnBrk="1" hangingPunct="1">
              <a:lnSpc>
                <a:spcPct val="80000"/>
              </a:lnSpc>
              <a:spcBef>
                <a:spcPct val="0"/>
              </a:spcBef>
              <a:buFontTx/>
              <a:buChar char="•"/>
            </a:pPr>
            <a:r>
              <a:rPr lang="en-US" sz="800" smtClean="0">
                <a:latin typeface="Arial" panose="020B0604020202020204" pitchFamily="34" charset="0"/>
              </a:rPr>
              <a:t>Used in cognitive neuroscience</a:t>
            </a:r>
          </a:p>
          <a:p>
            <a:pPr lvl="1" eaLnBrk="1" hangingPunct="1">
              <a:lnSpc>
                <a:spcPct val="80000"/>
              </a:lnSpc>
              <a:spcBef>
                <a:spcPct val="0"/>
              </a:spcBef>
              <a:buFontTx/>
              <a:buChar char="•"/>
            </a:pPr>
            <a:r>
              <a:rPr lang="en-US" sz="800" smtClean="0">
                <a:latin typeface="Arial" panose="020B0604020202020204" pitchFamily="34" charset="0"/>
              </a:rPr>
              <a:t>EEG, CAT scan, fMRI</a:t>
            </a:r>
          </a:p>
          <a:p>
            <a:pPr lvl="2" eaLnBrk="1" hangingPunct="1">
              <a:lnSpc>
                <a:spcPct val="80000"/>
              </a:lnSpc>
              <a:spcBef>
                <a:spcPct val="0"/>
              </a:spcBef>
            </a:pPr>
            <a:r>
              <a:rPr lang="en-US" sz="800" smtClean="0">
                <a:latin typeface="Arial" panose="020B0604020202020204" pitchFamily="34" charset="0"/>
              </a:rPr>
              <a:t>Among the most frequently used psychophysiological measures:</a:t>
            </a:r>
            <a:endParaRPr lang="en-US" sz="800" i="1" smtClean="0">
              <a:latin typeface="Arial" panose="020B0604020202020204" pitchFamily="34" charset="0"/>
            </a:endParaRPr>
          </a:p>
          <a:p>
            <a:pPr lvl="2" eaLnBrk="1" hangingPunct="1">
              <a:lnSpc>
                <a:spcPct val="80000"/>
              </a:lnSpc>
              <a:spcBef>
                <a:spcPct val="0"/>
              </a:spcBef>
              <a:buFontTx/>
              <a:buChar char="•"/>
            </a:pPr>
            <a:r>
              <a:rPr lang="en-US" sz="800" i="1" smtClean="0">
                <a:latin typeface="Arial" panose="020B0604020202020204" pitchFamily="34" charset="0"/>
              </a:rPr>
              <a:t>Electroencephalogram (EEG). </a:t>
            </a:r>
            <a:r>
              <a:rPr lang="en-US" sz="800" smtClean="0">
                <a:latin typeface="Arial" panose="020B0604020202020204" pitchFamily="34" charset="0"/>
              </a:rPr>
              <a:t>The EEG records electrical activity within the brain recorded by electrodes placed on the outside of the skull. That brain activity is transformed into a pictorial representation of the brain, permitting the representation of brain wave patterns and diagnosis of disorders such as epilepsy and learning disabilities.</a:t>
            </a:r>
            <a:endParaRPr lang="en-US" sz="800" i="1" smtClean="0">
              <a:latin typeface="Arial" panose="020B0604020202020204" pitchFamily="34" charset="0"/>
            </a:endParaRPr>
          </a:p>
          <a:p>
            <a:pPr lvl="2" eaLnBrk="1" hangingPunct="1">
              <a:lnSpc>
                <a:spcPct val="80000"/>
              </a:lnSpc>
              <a:spcBef>
                <a:spcPct val="0"/>
              </a:spcBef>
              <a:buFontTx/>
              <a:buChar char="•"/>
            </a:pPr>
            <a:r>
              <a:rPr lang="en-US" sz="800" i="1" smtClean="0">
                <a:latin typeface="Arial" panose="020B0604020202020204" pitchFamily="34" charset="0"/>
              </a:rPr>
              <a:t>Computerized axial tomography (CAT) scan.</a:t>
            </a:r>
            <a:r>
              <a:rPr lang="en-US" sz="800" smtClean="0">
                <a:latin typeface="Arial" panose="020B0604020202020204" pitchFamily="34" charset="0"/>
              </a:rPr>
              <a:t> In a CAT scan, a computer constructs an image of the brain by combining thousands of individual x-rays taken at slightly different angles. Although it does not show brain activity, it does illuminate the structure of the brain.</a:t>
            </a:r>
            <a:endParaRPr lang="en-US" sz="800" i="1" smtClean="0">
              <a:latin typeface="Arial" panose="020B0604020202020204" pitchFamily="34" charset="0"/>
            </a:endParaRPr>
          </a:p>
          <a:p>
            <a:pPr lvl="2" eaLnBrk="1" hangingPunct="1">
              <a:lnSpc>
                <a:spcPct val="80000"/>
              </a:lnSpc>
              <a:spcBef>
                <a:spcPct val="0"/>
              </a:spcBef>
              <a:buFontTx/>
              <a:buChar char="•"/>
            </a:pPr>
            <a:r>
              <a:rPr lang="en-US" sz="800" i="1" smtClean="0">
                <a:latin typeface="Arial" panose="020B0604020202020204" pitchFamily="34" charset="0"/>
              </a:rPr>
              <a:t>Functional magnetic resonance imaging (fMRI) scan.</a:t>
            </a:r>
            <a:r>
              <a:rPr lang="en-US" sz="800" smtClean="0">
                <a:latin typeface="Arial" panose="020B0604020202020204" pitchFamily="34" charset="0"/>
              </a:rPr>
              <a:t> An fMRI provides a detailed, three-dimensional computer-generated image of brain activity by aiming a powerful magnetic field at the brain. It offers one of the best ways of learning about the operation of the brain, down to the level of individual nerves.</a:t>
            </a:r>
          </a:p>
          <a:p>
            <a:pPr lvl="1" eaLnBrk="1" hangingPunct="1">
              <a:lnSpc>
                <a:spcPct val="80000"/>
              </a:lnSpc>
              <a:spcBef>
                <a:spcPct val="0"/>
              </a:spcBef>
            </a:pPr>
            <a:endParaRPr lang="en-US" sz="800" smtClean="0">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867714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72EFB90-B10C-457D-A3F4-C8AC48F77282}" type="slidenum">
              <a:rPr lang="en-US" sz="1200">
                <a:latin typeface="Calibri" panose="020F0502020204030204" pitchFamily="34" charset="0"/>
              </a:rPr>
              <a:pPr eaLnBrk="1" hangingPunct="1"/>
              <a:t>65</a:t>
            </a:fld>
            <a:endParaRPr lang="en-US" sz="1200">
              <a:latin typeface="Calibri" panose="020F0502020204030204" pitchFamily="34"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anose="020B0604020202020204" pitchFamily="34" charset="0"/>
              </a:rPr>
              <a:t>Define:</a:t>
            </a:r>
          </a:p>
          <a:p>
            <a:pPr lvl="1" eaLnBrk="1" hangingPunct="1">
              <a:spcBef>
                <a:spcPct val="0"/>
              </a:spcBef>
              <a:buFontTx/>
              <a:buChar char="•"/>
            </a:pPr>
            <a:r>
              <a:rPr lang="en-US" smtClean="0">
                <a:latin typeface="Arial" panose="020B0604020202020204" pitchFamily="34" charset="0"/>
              </a:rPr>
              <a:t>Experiment: investigator typically devises two different conditions (treatments) and studies/compares outcomes of participants exposed to those two different conditions to see how behavior is affected</a:t>
            </a:r>
          </a:p>
          <a:p>
            <a:pPr lvl="1" eaLnBrk="1" hangingPunct="1">
              <a:spcBef>
                <a:spcPct val="0"/>
              </a:spcBef>
              <a:buFontTx/>
              <a:buChar char="•"/>
            </a:pPr>
            <a:r>
              <a:rPr lang="en-US" smtClean="0">
                <a:latin typeface="Arial" panose="020B0604020202020204" pitchFamily="34" charset="0"/>
              </a:rPr>
              <a:t>Groups:</a:t>
            </a:r>
          </a:p>
          <a:p>
            <a:pPr lvl="2" eaLnBrk="1" hangingPunct="1">
              <a:spcBef>
                <a:spcPct val="0"/>
              </a:spcBef>
              <a:buFontTx/>
              <a:buChar char="•"/>
            </a:pPr>
            <a:r>
              <a:rPr lang="en-US" smtClean="0">
                <a:latin typeface="Arial" panose="020B0604020202020204" pitchFamily="34" charset="0"/>
              </a:rPr>
              <a:t>Treatment/experimental group: exposed to treatment variable being studied</a:t>
            </a:r>
          </a:p>
          <a:p>
            <a:pPr lvl="2" eaLnBrk="1" hangingPunct="1">
              <a:spcBef>
                <a:spcPct val="0"/>
              </a:spcBef>
              <a:buFontTx/>
              <a:buChar char="•"/>
            </a:pPr>
            <a:r>
              <a:rPr lang="en-US" smtClean="0">
                <a:latin typeface="Arial" panose="020B0604020202020204" pitchFamily="34" charset="0"/>
              </a:rPr>
              <a:t>Control group: not studied</a:t>
            </a:r>
          </a:p>
          <a:p>
            <a:pPr lvl="1" eaLnBrk="1" hangingPunct="1">
              <a:spcBef>
                <a:spcPct val="0"/>
              </a:spcBef>
              <a:buFontTx/>
              <a:buChar char="•"/>
            </a:pPr>
            <a:r>
              <a:rPr lang="en-US" smtClean="0">
                <a:latin typeface="Arial" panose="020B0604020202020204" pitchFamily="34" charset="0"/>
              </a:rPr>
              <a:t>Variables</a:t>
            </a:r>
          </a:p>
          <a:p>
            <a:pPr lvl="2" eaLnBrk="1" hangingPunct="1">
              <a:spcBef>
                <a:spcPct val="0"/>
              </a:spcBef>
              <a:buFontTx/>
              <a:buChar char="•"/>
            </a:pPr>
            <a:r>
              <a:rPr lang="en-US" smtClean="0">
                <a:latin typeface="Arial" panose="020B0604020202020204" pitchFamily="34" charset="0"/>
              </a:rPr>
              <a:t>The </a:t>
            </a:r>
            <a:r>
              <a:rPr lang="en-US" b="1" u="sng" smtClean="0">
                <a:latin typeface="Arial" panose="020B0604020202020204" pitchFamily="34" charset="0"/>
              </a:rPr>
              <a:t>independent variable</a:t>
            </a:r>
            <a:r>
              <a:rPr lang="en-US" smtClean="0">
                <a:latin typeface="Arial" panose="020B0604020202020204" pitchFamily="34" charset="0"/>
              </a:rPr>
              <a:t> is the variable that researchers manipulate in the experiment (in our example, it is the type of movie participants saw – violent or non-violent). </a:t>
            </a:r>
          </a:p>
          <a:p>
            <a:pPr lvl="2" eaLnBrk="1" hangingPunct="1">
              <a:spcBef>
                <a:spcPct val="0"/>
              </a:spcBef>
              <a:buFontTx/>
              <a:buChar char="•"/>
            </a:pPr>
            <a:r>
              <a:rPr lang="en-US" smtClean="0">
                <a:latin typeface="Arial" panose="020B0604020202020204" pitchFamily="34" charset="0"/>
              </a:rPr>
              <a:t>The </a:t>
            </a:r>
            <a:r>
              <a:rPr lang="en-US" b="1" u="sng" smtClean="0">
                <a:latin typeface="Arial" panose="020B0604020202020204" pitchFamily="34" charset="0"/>
              </a:rPr>
              <a:t>dependent variable</a:t>
            </a:r>
            <a:r>
              <a:rPr lang="en-US" smtClean="0">
                <a:latin typeface="Arial" panose="020B0604020202020204" pitchFamily="34" charset="0"/>
              </a:rPr>
              <a:t> is the variable that researchers measure in an experiment and expect to change as a result of the experimental manipulation. </a:t>
            </a:r>
          </a:p>
        </p:txBody>
      </p:sp>
    </p:spTree>
    <p:extLst>
      <p:ext uri="{BB962C8B-B14F-4D97-AF65-F5344CB8AC3E}">
        <p14:creationId xmlns:p14="http://schemas.microsoft.com/office/powerpoint/2010/main" val="64511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78A8E39-7E77-445E-B41E-F71E45A57010}" type="slidenum">
              <a:rPr lang="en-US" sz="1200">
                <a:latin typeface="Calibri" panose="020F0502020204030204" pitchFamily="34" charset="0"/>
              </a:rPr>
              <a:pPr eaLnBrk="1" hangingPunct="1"/>
              <a:t>7</a:t>
            </a:fld>
            <a:endParaRPr lang="en-US" sz="1200">
              <a:latin typeface="Calibri" panose="020F0502020204030204" pitchFamily="34"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dirty="0" smtClean="0">
                <a:latin typeface="Arial" panose="020B0604020202020204" pitchFamily="34" charset="0"/>
              </a:rPr>
              <a:t>See table 1-1</a:t>
            </a:r>
          </a:p>
          <a:p>
            <a:pPr eaLnBrk="1" hangingPunct="1">
              <a:spcBef>
                <a:spcPct val="0"/>
              </a:spcBef>
              <a:buFontTx/>
              <a:buChar char="•"/>
            </a:pPr>
            <a:r>
              <a:rPr lang="en-US" dirty="0" smtClean="0">
                <a:latin typeface="Arial" panose="020B0604020202020204" pitchFamily="34" charset="0"/>
              </a:rPr>
              <a:t>If YOU were being studied today, what would be investigated in each of these areas?</a:t>
            </a:r>
          </a:p>
          <a:p>
            <a:pPr eaLnBrk="1" hangingPunct="1">
              <a:spcBef>
                <a:spcPct val="0"/>
              </a:spcBef>
              <a:buFontTx/>
              <a:buChar char="•"/>
            </a:pPr>
            <a:r>
              <a:rPr lang="en-US" dirty="0" smtClean="0">
                <a:latin typeface="Arial" panose="020B0604020202020204" pitchFamily="34" charset="0"/>
              </a:rPr>
              <a:t>Think about the youngest person you know. What things would be investigated about them?</a:t>
            </a:r>
          </a:p>
          <a:p>
            <a:pPr eaLnBrk="1" hangingPunct="1">
              <a:spcBef>
                <a:spcPct val="0"/>
              </a:spcBef>
              <a:buFontTx/>
              <a:buChar char="•"/>
            </a:pPr>
            <a:r>
              <a:rPr lang="en-US" dirty="0" smtClean="0">
                <a:latin typeface="Arial" panose="020B0604020202020204" pitchFamily="34" charset="0"/>
              </a:rPr>
              <a:t>Now think about the oldest person you have ever met (or read about), how would each area be studied?</a:t>
            </a:r>
          </a:p>
        </p:txBody>
      </p:sp>
    </p:spTree>
    <p:extLst>
      <p:ext uri="{BB962C8B-B14F-4D97-AF65-F5344CB8AC3E}">
        <p14:creationId xmlns:p14="http://schemas.microsoft.com/office/powerpoint/2010/main" val="28287053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In this experiment, researchers randomly assigned a group of adolescents to one of two conditions: viewing a film that contained violent</a:t>
            </a:r>
          </a:p>
          <a:p>
            <a:r>
              <a:rPr lang="en-US" smtClean="0"/>
              <a:t>imagery, or viewing a film that lacked violent imagery (manipulation of the independent variable). Participants were observed later</a:t>
            </a:r>
          </a:p>
          <a:p>
            <a:r>
              <a:rPr lang="en-US" smtClean="0"/>
              <a:t>to determine how much aggression they showed (the dependent variable). Analysis of the findings showed that adolescents exposed</a:t>
            </a:r>
          </a:p>
          <a:p>
            <a:r>
              <a:rPr lang="en-US" smtClean="0"/>
              <a:t>to aggressive imagery showed more aggression later.</a:t>
            </a:r>
          </a:p>
          <a:p>
            <a:r>
              <a:rPr lang="en-US" smtClean="0"/>
              <a:t>(Based on an experiment by Leyens et al., 1975.)</a:t>
            </a:r>
          </a:p>
        </p:txBody>
      </p:sp>
      <p:sp>
        <p:nvSpPr>
          <p:cNvPr id="139267"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39268"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767FE33-F5EE-4FA7-95E2-97A3A0D36136}" type="slidenum">
              <a:rPr lang="en-US" sz="1200">
                <a:latin typeface="Calibri" panose="020F0502020204030204" pitchFamily="34" charset="0"/>
              </a:rPr>
              <a:pPr eaLnBrk="1" hangingPunct="1"/>
              <a:t>66</a:t>
            </a:fld>
            <a:endParaRPr lang="en-US" sz="1200">
              <a:latin typeface="Calibri" panose="020F0502020204030204" pitchFamily="34" charset="0"/>
            </a:endParaRPr>
          </a:p>
        </p:txBody>
      </p:sp>
    </p:spTree>
    <p:extLst>
      <p:ext uri="{BB962C8B-B14F-4D97-AF65-F5344CB8AC3E}">
        <p14:creationId xmlns:p14="http://schemas.microsoft.com/office/powerpoint/2010/main" val="19443164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41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0810884-DA87-46E0-8991-8A7EAFF1DB7C}" type="slidenum">
              <a:rPr lang="en-US" sz="1200">
                <a:latin typeface="Calibri" panose="020F0502020204030204" pitchFamily="34" charset="0"/>
              </a:rPr>
              <a:pPr eaLnBrk="1" hangingPunct="1"/>
              <a:t>67</a:t>
            </a:fld>
            <a:endParaRPr lang="en-US" sz="1200">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anose="020B0604020202020204" pitchFamily="34" charset="0"/>
              </a:rPr>
              <a:t>Define:</a:t>
            </a:r>
          </a:p>
          <a:p>
            <a:pPr lvl="1" eaLnBrk="1" hangingPunct="1">
              <a:spcBef>
                <a:spcPct val="0"/>
              </a:spcBef>
              <a:buFontTx/>
              <a:buChar char="•"/>
            </a:pPr>
            <a:r>
              <a:rPr lang="en-US" b="1" u="sng" smtClean="0">
                <a:latin typeface="Arial" panose="020B0604020202020204" pitchFamily="34" charset="0"/>
              </a:rPr>
              <a:t>Field study</a:t>
            </a:r>
            <a:r>
              <a:rPr lang="en-US" smtClean="0">
                <a:latin typeface="Arial" panose="020B0604020202020204" pitchFamily="34" charset="0"/>
              </a:rPr>
              <a:t> is a research investigation carried out in a naturally occurring setting. </a:t>
            </a:r>
          </a:p>
          <a:p>
            <a:pPr lvl="1" eaLnBrk="1" hangingPunct="1">
              <a:spcBef>
                <a:spcPct val="0"/>
              </a:spcBef>
              <a:buFontTx/>
              <a:buChar char="•"/>
            </a:pPr>
            <a:r>
              <a:rPr lang="en-US" b="1" u="sng" smtClean="0">
                <a:latin typeface="Arial" panose="020B0604020202020204" pitchFamily="34" charset="0"/>
              </a:rPr>
              <a:t>Laboratory study</a:t>
            </a:r>
            <a:r>
              <a:rPr lang="en-US" smtClean="0">
                <a:latin typeface="Arial" panose="020B0604020202020204" pitchFamily="34" charset="0"/>
              </a:rPr>
              <a:t> is a research investigation conducted in a controlled setting explicitly designed to hold events constant. </a:t>
            </a:r>
          </a:p>
        </p:txBody>
      </p:sp>
    </p:spTree>
    <p:extLst>
      <p:ext uri="{BB962C8B-B14F-4D97-AF65-F5344CB8AC3E}">
        <p14:creationId xmlns:p14="http://schemas.microsoft.com/office/powerpoint/2010/main" val="41762805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9204D95-8F77-4A14-A4ED-D9B5BD03888A}" type="slidenum">
              <a:rPr lang="en-US" sz="1200">
                <a:latin typeface="Calibri" panose="020F0502020204030204" pitchFamily="34" charset="0"/>
              </a:rPr>
              <a:pPr eaLnBrk="1" hangingPunct="1"/>
              <a:t>68</a:t>
            </a:fld>
            <a:endParaRPr lang="en-US" sz="1200">
              <a:latin typeface="Calibri" panose="020F0502020204030204" pitchFamily="34" charset="0"/>
            </a:endParaRPr>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anose="020B0604020202020204" pitchFamily="34" charset="0"/>
              </a:rPr>
              <a:t>Define:</a:t>
            </a:r>
          </a:p>
          <a:p>
            <a:pPr lvl="1" eaLnBrk="1" hangingPunct="1">
              <a:spcBef>
                <a:spcPct val="0"/>
              </a:spcBef>
              <a:buFontTx/>
              <a:buChar char="•"/>
            </a:pPr>
            <a:r>
              <a:rPr lang="en-US" b="1" u="sng" smtClean="0">
                <a:latin typeface="Arial" panose="020B0604020202020204" pitchFamily="34" charset="0"/>
              </a:rPr>
              <a:t>Field study</a:t>
            </a:r>
            <a:r>
              <a:rPr lang="en-US" smtClean="0">
                <a:latin typeface="Arial" panose="020B0604020202020204" pitchFamily="34" charset="0"/>
              </a:rPr>
              <a:t> is a research investigation carried out in a naturally occurring setting. </a:t>
            </a:r>
          </a:p>
          <a:p>
            <a:pPr lvl="1" eaLnBrk="1" hangingPunct="1">
              <a:spcBef>
                <a:spcPct val="0"/>
              </a:spcBef>
              <a:buFontTx/>
              <a:buChar char="•"/>
            </a:pPr>
            <a:r>
              <a:rPr lang="en-US" b="1" u="sng" smtClean="0">
                <a:latin typeface="Arial" panose="020B0604020202020204" pitchFamily="34" charset="0"/>
              </a:rPr>
              <a:t>Laboratory study</a:t>
            </a:r>
            <a:r>
              <a:rPr lang="en-US" smtClean="0">
                <a:latin typeface="Arial" panose="020B0604020202020204" pitchFamily="34" charset="0"/>
              </a:rPr>
              <a:t> is a research investigation conducted in a controlled setting explicitly designed to hold events constant. </a:t>
            </a:r>
          </a:p>
        </p:txBody>
      </p:sp>
    </p:spTree>
    <p:extLst>
      <p:ext uri="{BB962C8B-B14F-4D97-AF65-F5344CB8AC3E}">
        <p14:creationId xmlns:p14="http://schemas.microsoft.com/office/powerpoint/2010/main" val="7158885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33C97CD-3EBE-4FC6-BD0C-990B88364FEA}" type="slidenum">
              <a:rPr lang="en-US" sz="1200">
                <a:latin typeface="Calibri" panose="020F0502020204030204" pitchFamily="34" charset="0"/>
              </a:rPr>
              <a:pPr eaLnBrk="1" hangingPunct="1"/>
              <a:t>69</a:t>
            </a:fld>
            <a:endParaRPr lang="en-US" sz="1200">
              <a:latin typeface="Calibri" panose="020F0502020204030204" pitchFamily="34" charset="0"/>
            </a:endParaRPr>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anose="020B0604020202020204" pitchFamily="34" charset="0"/>
              </a:rPr>
              <a:t>True</a:t>
            </a:r>
          </a:p>
        </p:txBody>
      </p:sp>
    </p:spTree>
    <p:extLst>
      <p:ext uri="{BB962C8B-B14F-4D97-AF65-F5344CB8AC3E}">
        <p14:creationId xmlns:p14="http://schemas.microsoft.com/office/powerpoint/2010/main" val="39487391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47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4DC66DB-BAA4-4BC3-9CFD-1EEF5EDB0AFE}" type="slidenum">
              <a:rPr lang="en-US" sz="1200">
                <a:latin typeface="Calibri" panose="020F0502020204030204" pitchFamily="34" charset="0"/>
              </a:rPr>
              <a:pPr eaLnBrk="1" hangingPunct="1"/>
              <a:t>70</a:t>
            </a:fld>
            <a:endParaRPr lang="en-US" sz="1200">
              <a:latin typeface="Calibri" panose="020F0502020204030204" pitchFamily="34" charset="0"/>
            </a:endParaRPr>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anose="020B0604020202020204" pitchFamily="34" charset="0"/>
              </a:rPr>
              <a:t>Some situations cannot be controlled.</a:t>
            </a:r>
          </a:p>
          <a:p>
            <a:pPr eaLnBrk="1" hangingPunct="1">
              <a:spcBef>
                <a:spcPct val="0"/>
              </a:spcBef>
              <a:buFontTx/>
              <a:buChar char="•"/>
            </a:pPr>
            <a:r>
              <a:rPr lang="en-US" smtClean="0">
                <a:latin typeface="Arial" panose="020B0604020202020204" pitchFamily="34" charset="0"/>
              </a:rPr>
              <a:t>Sometimes control would be unethical.</a:t>
            </a:r>
          </a:p>
          <a:p>
            <a:pPr eaLnBrk="1" hangingPunct="1">
              <a:spcBef>
                <a:spcPct val="0"/>
              </a:spcBef>
            </a:pPr>
            <a:endParaRPr lang="en-US" smtClean="0">
              <a:latin typeface="Arial" panose="020B0604020202020204" pitchFamily="34" charset="0"/>
            </a:endParaRPr>
          </a:p>
        </p:txBody>
      </p:sp>
    </p:spTree>
    <p:extLst>
      <p:ext uri="{BB962C8B-B14F-4D97-AF65-F5344CB8AC3E}">
        <p14:creationId xmlns:p14="http://schemas.microsoft.com/office/powerpoint/2010/main" val="5621423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49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C7CA0FF-101F-4CD8-AE08-866ABC5AE616}" type="slidenum">
              <a:rPr lang="en-US" sz="1200">
                <a:latin typeface="Calibri" panose="020F0502020204030204" pitchFamily="34" charset="0"/>
              </a:rPr>
              <a:pPr eaLnBrk="1" hangingPunct="1"/>
              <a:t>71</a:t>
            </a:fld>
            <a:endParaRPr lang="en-US" sz="1200">
              <a:latin typeface="Calibri" panose="020F0502020204030204" pitchFamily="34" charset="0"/>
            </a:endParaRPr>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anose="020B0604020202020204" pitchFamily="34" charset="0"/>
              </a:rPr>
              <a:t>Define:</a:t>
            </a:r>
          </a:p>
          <a:p>
            <a:pPr lvl="1" eaLnBrk="1" hangingPunct="1">
              <a:spcBef>
                <a:spcPct val="0"/>
              </a:spcBef>
              <a:buFontTx/>
              <a:buChar char="•"/>
            </a:pPr>
            <a:r>
              <a:rPr lang="en-US" b="1" u="sng" smtClean="0">
                <a:latin typeface="Arial" panose="020B0604020202020204" pitchFamily="34" charset="0"/>
              </a:rPr>
              <a:t>Theoretical research</a:t>
            </a:r>
            <a:r>
              <a:rPr lang="en-US" smtClean="0">
                <a:latin typeface="Arial" panose="020B0604020202020204" pitchFamily="34" charset="0"/>
              </a:rPr>
              <a:t> is designed specifically to test some developmental explanation and expand scientific knowledge.</a:t>
            </a:r>
          </a:p>
          <a:p>
            <a:pPr lvl="1" eaLnBrk="1" hangingPunct="1">
              <a:spcBef>
                <a:spcPct val="0"/>
              </a:spcBef>
              <a:buFontTx/>
              <a:buChar char="•"/>
            </a:pPr>
            <a:r>
              <a:rPr lang="en-US" b="1" u="sng" smtClean="0">
                <a:latin typeface="Arial" panose="020B0604020202020204" pitchFamily="34" charset="0"/>
              </a:rPr>
              <a:t>Applied research</a:t>
            </a:r>
            <a:r>
              <a:rPr lang="en-US" smtClean="0">
                <a:latin typeface="Arial" panose="020B0604020202020204" pitchFamily="34" charset="0"/>
              </a:rPr>
              <a:t> is meant to provide practical solutions to immediate problems. </a:t>
            </a:r>
          </a:p>
          <a:p>
            <a:pPr lvl="1" eaLnBrk="1" hangingPunct="1">
              <a:spcBef>
                <a:spcPct val="0"/>
              </a:spcBef>
              <a:buFontTx/>
              <a:buChar char="•"/>
            </a:pPr>
            <a:r>
              <a:rPr lang="en-US" smtClean="0">
                <a:latin typeface="Arial" panose="020B0604020202020204" pitchFamily="34" charset="0"/>
              </a:rPr>
              <a:t>Even the most applied research can help advance our theoretical understanding of a particular topical area, and theoretical research can provide concrete solutions to a range of practical problems. </a:t>
            </a:r>
          </a:p>
        </p:txBody>
      </p:sp>
    </p:spTree>
    <p:extLst>
      <p:ext uri="{BB962C8B-B14F-4D97-AF65-F5344CB8AC3E}">
        <p14:creationId xmlns:p14="http://schemas.microsoft.com/office/powerpoint/2010/main" val="13887964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1C542CB-7E1A-47D5-98EF-62351BD89C6B}" type="slidenum">
              <a:rPr lang="en-US" sz="1200">
                <a:latin typeface="Calibri" panose="020F0502020204030204" pitchFamily="34" charset="0"/>
              </a:rPr>
              <a:pPr eaLnBrk="1" hangingPunct="1"/>
              <a:t>72</a:t>
            </a:fld>
            <a:endParaRPr lang="en-US" sz="1200">
              <a:latin typeface="Calibri" panose="020F0502020204030204" pitchFamily="34" charset="0"/>
            </a:endParaRPr>
          </a:p>
        </p:txBody>
      </p:sp>
    </p:spTree>
    <p:extLst>
      <p:ext uri="{BB962C8B-B14F-4D97-AF65-F5344CB8AC3E}">
        <p14:creationId xmlns:p14="http://schemas.microsoft.com/office/powerpoint/2010/main" val="12039253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1C542CB-7E1A-47D5-98EF-62351BD89C6B}" type="slidenum">
              <a:rPr lang="en-US" sz="1200">
                <a:latin typeface="Calibri" panose="020F0502020204030204" pitchFamily="34" charset="0"/>
              </a:rPr>
              <a:pPr eaLnBrk="1" hangingPunct="1"/>
              <a:t>73</a:t>
            </a:fld>
            <a:endParaRPr lang="en-US" sz="1200">
              <a:latin typeface="Calibri" panose="020F0502020204030204" pitchFamily="34" charset="0"/>
            </a:endParaRPr>
          </a:p>
        </p:txBody>
      </p:sp>
    </p:spTree>
    <p:extLst>
      <p:ext uri="{BB962C8B-B14F-4D97-AF65-F5344CB8AC3E}">
        <p14:creationId xmlns:p14="http://schemas.microsoft.com/office/powerpoint/2010/main" val="32284390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243FA69-60E4-4EEB-ADD9-BE07541DECF7}" type="slidenum">
              <a:rPr lang="en-US" sz="1200">
                <a:latin typeface="Calibri" panose="020F0502020204030204" pitchFamily="34" charset="0"/>
              </a:rPr>
              <a:pPr eaLnBrk="1" hangingPunct="1"/>
              <a:t>74</a:t>
            </a:fld>
            <a:endParaRPr lang="en-US" sz="1200">
              <a:latin typeface="Calibri" panose="020F0502020204030204" pitchFamily="34" charset="0"/>
            </a:endParaRPr>
          </a:p>
        </p:txBody>
      </p:sp>
    </p:spTree>
    <p:extLst>
      <p:ext uri="{BB962C8B-B14F-4D97-AF65-F5344CB8AC3E}">
        <p14:creationId xmlns:p14="http://schemas.microsoft.com/office/powerpoint/2010/main" val="32501999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55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F28D9D9-EC45-4F9B-AD6B-AFD7633F0099}" type="slidenum">
              <a:rPr lang="en-US" sz="1200">
                <a:latin typeface="Calibri" panose="020F0502020204030204" pitchFamily="34" charset="0"/>
              </a:rPr>
              <a:pPr eaLnBrk="1" hangingPunct="1"/>
              <a:t>75</a:t>
            </a:fld>
            <a:endParaRPr lang="en-US" sz="1200">
              <a:latin typeface="Calibri" panose="020F0502020204030204" pitchFamily="34" charset="0"/>
            </a:endParaRPr>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anose="020B0604020202020204" pitchFamily="34" charset="0"/>
              </a:rPr>
              <a:t>Define:</a:t>
            </a:r>
          </a:p>
          <a:p>
            <a:pPr lvl="1" eaLnBrk="1" hangingPunct="1">
              <a:spcBef>
                <a:spcPct val="0"/>
              </a:spcBef>
              <a:buFontTx/>
              <a:buChar char="•"/>
            </a:pPr>
            <a:r>
              <a:rPr lang="en-US" b="1" u="sng" smtClean="0">
                <a:latin typeface="Arial" panose="020B0604020202020204" pitchFamily="34" charset="0"/>
              </a:rPr>
              <a:t>Longitudinal research</a:t>
            </a:r>
            <a:r>
              <a:rPr lang="en-US" smtClean="0">
                <a:latin typeface="Arial" panose="020B0604020202020204" pitchFamily="34" charset="0"/>
              </a:rPr>
              <a:t>, the behavior of one or more study participants is measured as they age. Longitudinal research measures change over time; Terman IQ study; require significant investment of time; high attrition; test-wise participants</a:t>
            </a:r>
          </a:p>
          <a:p>
            <a:pPr lvl="1" eaLnBrk="1" hangingPunct="1">
              <a:spcBef>
                <a:spcPct val="0"/>
              </a:spcBef>
              <a:buFontTx/>
              <a:buChar char="•"/>
            </a:pPr>
            <a:r>
              <a:rPr lang="en-US" smtClean="0">
                <a:latin typeface="Arial" panose="020B0604020202020204" pitchFamily="34" charset="0"/>
              </a:rPr>
              <a:t>In </a:t>
            </a:r>
            <a:r>
              <a:rPr lang="en-US" b="1" u="sng" smtClean="0">
                <a:latin typeface="Arial" panose="020B0604020202020204" pitchFamily="34" charset="0"/>
              </a:rPr>
              <a:t>cross-sectional research</a:t>
            </a:r>
            <a:r>
              <a:rPr lang="en-US" b="1" smtClean="0">
                <a:latin typeface="Arial" panose="020B0604020202020204" pitchFamily="34" charset="0"/>
              </a:rPr>
              <a:t>,</a:t>
            </a:r>
            <a:r>
              <a:rPr lang="en-US" smtClean="0">
                <a:latin typeface="Arial" panose="020B0604020202020204" pitchFamily="34" charset="0"/>
              </a:rPr>
              <a:t> people of different ages are compared at the same point in time. Cross-sectional studies provide information about differences in development between different age groups; cohort effects; selective dropout; unable to inform about changes in individuals or groups.</a:t>
            </a:r>
          </a:p>
          <a:p>
            <a:pPr lvl="1" eaLnBrk="1" hangingPunct="1">
              <a:spcBef>
                <a:spcPct val="0"/>
              </a:spcBef>
              <a:buFontTx/>
              <a:buChar char="•"/>
            </a:pPr>
            <a:r>
              <a:rPr lang="en-US" smtClean="0">
                <a:latin typeface="Arial" panose="020B0604020202020204" pitchFamily="34" charset="0"/>
              </a:rPr>
              <a:t>In </a:t>
            </a:r>
            <a:r>
              <a:rPr lang="en-US" b="1" u="sng" smtClean="0">
                <a:latin typeface="Arial" panose="020B0604020202020204" pitchFamily="34" charset="0"/>
              </a:rPr>
              <a:t>sequential studies</a:t>
            </a:r>
            <a:r>
              <a:rPr lang="en-US" b="1" smtClean="0">
                <a:latin typeface="Arial" panose="020B0604020202020204" pitchFamily="34" charset="0"/>
              </a:rPr>
              <a:t>,</a:t>
            </a:r>
            <a:r>
              <a:rPr lang="en-US" smtClean="0">
                <a:latin typeface="Arial" panose="020B0604020202020204" pitchFamily="34" charset="0"/>
              </a:rPr>
              <a:t> researchers examine a number of different age groups at several points in time; a combination of longitudinal and cross-sectional studies; permits developmental researchers to tease out the consequences of age </a:t>
            </a:r>
            <a:r>
              <a:rPr lang="en-US" i="1" smtClean="0">
                <a:latin typeface="Arial" panose="020B0604020202020204" pitchFamily="34" charset="0"/>
              </a:rPr>
              <a:t>change </a:t>
            </a:r>
            <a:r>
              <a:rPr lang="en-US" smtClean="0">
                <a:latin typeface="Arial" panose="020B0604020202020204" pitchFamily="34" charset="0"/>
              </a:rPr>
              <a:t>versus age </a:t>
            </a:r>
            <a:r>
              <a:rPr lang="en-US" i="1" smtClean="0">
                <a:latin typeface="Arial" panose="020B0604020202020204" pitchFamily="34" charset="0"/>
              </a:rPr>
              <a:t>difference</a:t>
            </a:r>
            <a:r>
              <a:rPr lang="en-US" smtClean="0">
                <a:latin typeface="Arial" panose="020B0604020202020204" pitchFamily="34" charset="0"/>
              </a:rPr>
              <a:t>.</a:t>
            </a:r>
          </a:p>
        </p:txBody>
      </p:sp>
    </p:spTree>
    <p:extLst>
      <p:ext uri="{BB962C8B-B14F-4D97-AF65-F5344CB8AC3E}">
        <p14:creationId xmlns:p14="http://schemas.microsoft.com/office/powerpoint/2010/main" val="2401238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solidFill>
                  <a:schemeClr val="bg1"/>
                </a:solidFill>
              </a:rPr>
              <a:t>*Numbers in parentheses indicate in which chapter the question is addressed.</a:t>
            </a:r>
            <a:endParaRPr lang="en-US" smtClean="0">
              <a:solidFill>
                <a:schemeClr val="bg1"/>
              </a:solidFill>
            </a:endParaRPr>
          </a:p>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AE9E322-309E-4813-A100-CC6F457F70DB}" type="slidenum">
              <a:rPr lang="en-US" sz="1200">
                <a:latin typeface="Calibri" panose="020F0502020204030204" pitchFamily="34" charset="0"/>
              </a:rPr>
              <a:pPr eaLnBrk="1" hangingPunct="1"/>
              <a:t>8</a:t>
            </a:fld>
            <a:endParaRPr lang="en-US" sz="1200">
              <a:latin typeface="Calibri" panose="020F0502020204030204" pitchFamily="34" charset="0"/>
            </a:endParaRPr>
          </a:p>
        </p:txBody>
      </p:sp>
    </p:spTree>
    <p:extLst>
      <p:ext uri="{BB962C8B-B14F-4D97-AF65-F5344CB8AC3E}">
        <p14:creationId xmlns:p14="http://schemas.microsoft.com/office/powerpoint/2010/main" val="17725453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Figure 1-5 Research Techniques for Studying Development</a:t>
            </a:r>
          </a:p>
          <a:p>
            <a:r>
              <a:rPr lang="en-US" smtClean="0"/>
              <a:t>In a cross-sectional study, three-, four-, and five-year-olds are compared at a similar point in time (in the year 2013). In longitudinal research, a set of participants who are three years old in 2013 are studied when they are four years old (in 2014) and when they are five years old (in 2015). Finally, a sequential study combines cross sectional and longitudinal techniques; here, a group of three-year-olds would be compared initially in 2013 with four- and five year- olds, but would also be studied one and two years later, when they themselves were four and five years old. Although the graph does not illustrate this, researchers carrying out this sequential study might also choose to retest the children who were four and five in 2013 for the next two years. What advantages do the three kinds of studies offer?</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92A42A9-7A68-49A3-BFAD-CE414C00DEAA}" type="slidenum">
              <a:rPr lang="en-US" sz="1200">
                <a:latin typeface="Calibri" panose="020F0502020204030204" pitchFamily="34" charset="0"/>
              </a:rPr>
              <a:pPr eaLnBrk="1" hangingPunct="1"/>
              <a:t>76</a:t>
            </a:fld>
            <a:endParaRPr lang="en-US" sz="1200">
              <a:latin typeface="Calibri" panose="020F0502020204030204" pitchFamily="34" charset="0"/>
            </a:endParaRPr>
          </a:p>
        </p:txBody>
      </p:sp>
    </p:spTree>
    <p:extLst>
      <p:ext uri="{BB962C8B-B14F-4D97-AF65-F5344CB8AC3E}">
        <p14:creationId xmlns:p14="http://schemas.microsoft.com/office/powerpoint/2010/main" val="10483704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2677322-A6BA-4B67-AF02-535195B661ED}" type="slidenum">
              <a:rPr lang="en-US" sz="1200">
                <a:latin typeface="Calibri" panose="020F0502020204030204" pitchFamily="34" charset="0"/>
              </a:rPr>
              <a:pPr eaLnBrk="1" hangingPunct="1"/>
              <a:t>77</a:t>
            </a:fld>
            <a:endParaRPr lang="en-US" sz="1200">
              <a:latin typeface="Calibri" panose="020F0502020204030204" pitchFamily="34" charset="0"/>
            </a:endParaRPr>
          </a:p>
        </p:txBody>
      </p:sp>
    </p:spTree>
    <p:extLst>
      <p:ext uri="{BB962C8B-B14F-4D97-AF65-F5344CB8AC3E}">
        <p14:creationId xmlns:p14="http://schemas.microsoft.com/office/powerpoint/2010/main" val="39515653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61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AF83970-9BCF-4397-87BF-8FD72CE3A62E}" type="slidenum">
              <a:rPr lang="en-US" sz="1200">
                <a:latin typeface="Calibri" panose="020F0502020204030204" pitchFamily="34" charset="0"/>
              </a:rPr>
              <a:pPr eaLnBrk="1" hangingPunct="1"/>
              <a:t>78</a:t>
            </a:fld>
            <a:endParaRPr lang="en-US" sz="1200">
              <a:latin typeface="Calibri" panose="020F0502020204030204" pitchFamily="34" charset="0"/>
            </a:endParaRPr>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anose="020B0604020202020204" pitchFamily="34" charset="0"/>
              </a:rPr>
              <a:t>Other advice:</a:t>
            </a:r>
          </a:p>
          <a:p>
            <a:pPr lvl="1" eaLnBrk="1" hangingPunct="1">
              <a:spcBef>
                <a:spcPct val="0"/>
              </a:spcBef>
            </a:pPr>
            <a:r>
              <a:rPr lang="en-US" smtClean="0">
                <a:latin typeface="Arial" panose="020B0604020202020204" pitchFamily="34" charset="0"/>
              </a:rPr>
              <a:t>If you immediately comfort crying babies, you</a:t>
            </a:r>
            <a:r>
              <a:rPr lang="ja-JP" altLang="en-US" smtClean="0">
                <a:latin typeface="Arial" panose="020B0604020202020204" pitchFamily="34" charset="0"/>
              </a:rPr>
              <a:t>’</a:t>
            </a:r>
            <a:r>
              <a:rPr lang="en-US" altLang="ja-JP" smtClean="0">
                <a:latin typeface="Arial" panose="020B0604020202020204" pitchFamily="34" charset="0"/>
              </a:rPr>
              <a:t>ll spoil them.</a:t>
            </a:r>
          </a:p>
          <a:p>
            <a:pPr lvl="1" eaLnBrk="1" hangingPunct="1">
              <a:spcBef>
                <a:spcPct val="0"/>
              </a:spcBef>
            </a:pPr>
            <a:r>
              <a:rPr lang="en-US" smtClean="0">
                <a:latin typeface="Arial" panose="020B0604020202020204" pitchFamily="34" charset="0"/>
              </a:rPr>
              <a:t>If you let babies cry without comforting them, they</a:t>
            </a:r>
            <a:r>
              <a:rPr lang="ja-JP" altLang="en-US" smtClean="0">
                <a:latin typeface="Arial" panose="020B0604020202020204" pitchFamily="34" charset="0"/>
              </a:rPr>
              <a:t>’</a:t>
            </a:r>
            <a:r>
              <a:rPr lang="en-US" altLang="ja-JP" smtClean="0">
                <a:latin typeface="Arial" panose="020B0604020202020204" pitchFamily="34" charset="0"/>
              </a:rPr>
              <a:t>ll be untrusting and clingy as adults.</a:t>
            </a:r>
          </a:p>
          <a:p>
            <a:pPr lvl="1" eaLnBrk="1" hangingPunct="1">
              <a:spcBef>
                <a:spcPct val="0"/>
              </a:spcBef>
            </a:pPr>
            <a:r>
              <a:rPr lang="en-US" smtClean="0">
                <a:latin typeface="Arial" panose="020B0604020202020204" pitchFamily="34" charset="0"/>
              </a:rPr>
              <a:t>If a marriage is unhappy, children are better off if their parents divorce than if they stay together.</a:t>
            </a:r>
          </a:p>
          <a:p>
            <a:pPr lvl="1" eaLnBrk="1" hangingPunct="1">
              <a:spcBef>
                <a:spcPct val="0"/>
              </a:spcBef>
            </a:pPr>
            <a:r>
              <a:rPr lang="en-US" smtClean="0">
                <a:latin typeface="Arial" panose="020B0604020202020204" pitchFamily="34" charset="0"/>
              </a:rPr>
              <a:t>No matter how difficult a marriage is, parents should avoid divorce for the sake of their children.</a:t>
            </a:r>
          </a:p>
        </p:txBody>
      </p:sp>
    </p:spTree>
    <p:extLst>
      <p:ext uri="{BB962C8B-B14F-4D97-AF65-F5344CB8AC3E}">
        <p14:creationId xmlns:p14="http://schemas.microsoft.com/office/powerpoint/2010/main" val="20204510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2354112-FB8D-4B7A-980C-88E7C9EBC680}" type="slidenum">
              <a:rPr lang="en-US" sz="1200">
                <a:latin typeface="Calibri" panose="020F0502020204030204" pitchFamily="34" charset="0"/>
              </a:rPr>
              <a:pPr eaLnBrk="1" hangingPunct="1"/>
              <a:t>79</a:t>
            </a:fld>
            <a:endParaRPr lang="en-US" sz="1200">
              <a:latin typeface="Calibri" panose="020F0502020204030204" pitchFamily="34" charset="0"/>
            </a:endParaRPr>
          </a:p>
        </p:txBody>
      </p:sp>
    </p:spTree>
    <p:extLst>
      <p:ext uri="{BB962C8B-B14F-4D97-AF65-F5344CB8AC3E}">
        <p14:creationId xmlns:p14="http://schemas.microsoft.com/office/powerpoint/2010/main" val="15046277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2354112-FB8D-4B7A-980C-88E7C9EBC680}" type="slidenum">
              <a:rPr lang="en-US" sz="1200">
                <a:latin typeface="Calibri" panose="020F0502020204030204" pitchFamily="34" charset="0"/>
              </a:rPr>
              <a:pPr eaLnBrk="1" hangingPunct="1"/>
              <a:t>80</a:t>
            </a:fld>
            <a:endParaRPr lang="en-US" sz="1200">
              <a:latin typeface="Calibri" panose="020F0502020204030204" pitchFamily="34" charset="0"/>
            </a:endParaRPr>
          </a:p>
        </p:txBody>
      </p:sp>
    </p:spTree>
    <p:extLst>
      <p:ext uri="{BB962C8B-B14F-4D97-AF65-F5344CB8AC3E}">
        <p14:creationId xmlns:p14="http://schemas.microsoft.com/office/powerpoint/2010/main" val="31816204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818BAE2-54C4-4B6B-81EF-E8C6995A098E}" type="slidenum">
              <a:rPr lang="en-US" sz="1200">
                <a:latin typeface="Calibri" panose="020F0502020204030204" pitchFamily="34" charset="0"/>
              </a:rPr>
              <a:pPr eaLnBrk="1" hangingPunct="1"/>
              <a:t>81</a:t>
            </a:fld>
            <a:endParaRPr lang="en-US" sz="1200">
              <a:latin typeface="Calibri" panose="020F0502020204030204" pitchFamily="34" charset="0"/>
            </a:endParaRPr>
          </a:p>
        </p:txBody>
      </p:sp>
    </p:spTree>
    <p:extLst>
      <p:ext uri="{BB962C8B-B14F-4D97-AF65-F5344CB8AC3E}">
        <p14:creationId xmlns:p14="http://schemas.microsoft.com/office/powerpoint/2010/main" val="678059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B05C581-0142-4553-A750-755DC430E7DC}" type="slidenum">
              <a:rPr lang="en-US" sz="1200">
                <a:latin typeface="Calibri" panose="020F0502020204030204" pitchFamily="34" charset="0"/>
              </a:rPr>
              <a:pPr eaLnBrk="1" hangingPunct="1"/>
              <a:t>82</a:t>
            </a:fld>
            <a:endParaRPr lang="en-US" sz="1200">
              <a:latin typeface="Calibri" panose="020F0502020204030204" pitchFamily="34" charset="0"/>
            </a:endParaRPr>
          </a:p>
        </p:txBody>
      </p:sp>
    </p:spTree>
    <p:extLst>
      <p:ext uri="{BB962C8B-B14F-4D97-AF65-F5344CB8AC3E}">
        <p14:creationId xmlns:p14="http://schemas.microsoft.com/office/powerpoint/2010/main" val="252723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45F2849-F93E-4C58-9593-0AF4C49A505E}" type="slidenum">
              <a:rPr lang="en-US" sz="1200">
                <a:latin typeface="Calibri" panose="020F0502020204030204" pitchFamily="34" charset="0"/>
              </a:rPr>
              <a:pPr eaLnBrk="1" hangingPunct="1"/>
              <a:t>9</a:t>
            </a:fld>
            <a:endParaRPr lang="en-US" sz="1200">
              <a:latin typeface="Calibri" panose="020F0502020204030204"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dirty="0" smtClean="0">
                <a:latin typeface="Arial" panose="020B0604020202020204" pitchFamily="34" charset="0"/>
              </a:rPr>
              <a:t>Ask: Are your conceptions of each of these broad age ranges the same as, similar to, or different than the authors. For example, if you are 19, do you still consider yourself an adolescent? How might your personal conceptions influence your interpretation of different age ranges presented in the text? </a:t>
            </a:r>
          </a:p>
          <a:p>
            <a:pPr eaLnBrk="1" hangingPunct="1">
              <a:spcBef>
                <a:spcPct val="0"/>
              </a:spcBef>
              <a:buFontTx/>
              <a:buChar char="•"/>
            </a:pPr>
            <a:r>
              <a:rPr lang="en-US" dirty="0" smtClean="0">
                <a:latin typeface="Arial" panose="020B0604020202020204" pitchFamily="34" charset="0"/>
              </a:rPr>
              <a:t>Ask: What role do individual differences play in the timing of events in people</a:t>
            </a:r>
            <a:r>
              <a:rPr lang="en-US" altLang="ja-JP" dirty="0" smtClean="0">
                <a:latin typeface="Arial" panose="020B0604020202020204" pitchFamily="34" charset="0"/>
              </a:rPr>
              <a:t>'s life? Can you give an example?</a:t>
            </a:r>
            <a:endParaRPr lang="en-US" dirty="0" smtClean="0">
              <a:latin typeface="Arial" panose="020B0604020202020204" pitchFamily="34" charset="0"/>
            </a:endParaRPr>
          </a:p>
        </p:txBody>
      </p:sp>
    </p:spTree>
    <p:extLst>
      <p:ext uri="{BB962C8B-B14F-4D97-AF65-F5344CB8AC3E}">
        <p14:creationId xmlns:p14="http://schemas.microsoft.com/office/powerpoint/2010/main" val="2831707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200">
                <a:latin typeface="Calibri" panose="020F0502020204030204" pitchFamily="34" charset="0"/>
              </a:rPr>
              <a:t>Copyright © 2011 Pearson Education, Inc. All rights reserved.</a:t>
            </a:r>
          </a:p>
        </p:txBody>
      </p:sp>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B3FEC98-0E4D-4872-80D2-BF03171346AB}" type="slidenum">
              <a:rPr lang="en-US" sz="1200">
                <a:latin typeface="Calibri" panose="020F0502020204030204" pitchFamily="34" charset="0"/>
              </a:rPr>
              <a:pPr eaLnBrk="1" hangingPunct="1"/>
              <a:t>10</a:t>
            </a:fld>
            <a:endParaRPr lang="en-US" sz="1200">
              <a:latin typeface="Calibri" panose="020F050202020403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dirty="0" smtClean="0">
                <a:latin typeface="Arial" panose="020B0604020202020204" pitchFamily="34" charset="0"/>
              </a:rPr>
              <a:t>See </a:t>
            </a:r>
            <a:r>
              <a:rPr lang="en-US" i="1" dirty="0" smtClean="0">
                <a:latin typeface="Arial" panose="020B0604020202020204" pitchFamily="34" charset="0"/>
              </a:rPr>
              <a:t>How Cultural, Ethnicity, and Race Influence Development </a:t>
            </a:r>
            <a:r>
              <a:rPr lang="en-US" dirty="0" smtClean="0">
                <a:latin typeface="Arial" panose="020B0604020202020204" pitchFamily="34" charset="0"/>
              </a:rPr>
              <a:t>on page7</a:t>
            </a:r>
          </a:p>
          <a:p>
            <a:pPr marL="171450" indent="-171450" eaLnBrk="1" hangingPunct="1">
              <a:spcBef>
                <a:spcPct val="0"/>
              </a:spcBef>
              <a:buFontTx/>
              <a:buChar char="•"/>
            </a:pPr>
            <a:r>
              <a:rPr lang="en-US" dirty="0" smtClean="0">
                <a:latin typeface="Arial" panose="020B0604020202020204" pitchFamily="34" charset="0"/>
              </a:rPr>
              <a:t>Define:</a:t>
            </a:r>
          </a:p>
          <a:p>
            <a:pPr lvl="1" eaLnBrk="1" hangingPunct="1">
              <a:spcBef>
                <a:spcPct val="0"/>
              </a:spcBef>
              <a:buFontTx/>
              <a:buChar char="•"/>
            </a:pPr>
            <a:r>
              <a:rPr lang="en-US" dirty="0" smtClean="0">
                <a:latin typeface="Arial" panose="020B0604020202020204" pitchFamily="34" charset="0"/>
              </a:rPr>
              <a:t>INDIVIUDALISM  </a:t>
            </a:r>
          </a:p>
          <a:p>
            <a:pPr lvl="1" eaLnBrk="1" hangingPunct="1">
              <a:spcBef>
                <a:spcPct val="0"/>
              </a:spcBef>
              <a:buFontTx/>
              <a:buChar char="•"/>
            </a:pPr>
            <a:r>
              <a:rPr lang="en-US" dirty="0" smtClean="0">
                <a:latin typeface="Arial" panose="020B0604020202020204" pitchFamily="34" charset="0"/>
              </a:rPr>
              <a:t>COLLECTIVISM</a:t>
            </a:r>
          </a:p>
          <a:p>
            <a:pPr lvl="1" eaLnBrk="1" hangingPunct="1">
              <a:spcBef>
                <a:spcPct val="0"/>
              </a:spcBef>
              <a:buFontTx/>
              <a:buChar char="•"/>
            </a:pPr>
            <a:r>
              <a:rPr lang="en-US" dirty="0" smtClean="0">
                <a:latin typeface="Arial" panose="020B0604020202020204" pitchFamily="34" charset="0"/>
              </a:rPr>
              <a:t>RACE</a:t>
            </a:r>
          </a:p>
          <a:p>
            <a:pPr lvl="1" eaLnBrk="1" hangingPunct="1">
              <a:spcBef>
                <a:spcPct val="0"/>
              </a:spcBef>
              <a:buFontTx/>
              <a:buChar char="•"/>
            </a:pPr>
            <a:r>
              <a:rPr lang="en-US" dirty="0" smtClean="0">
                <a:latin typeface="Arial" panose="020B0604020202020204" pitchFamily="34" charset="0"/>
              </a:rPr>
              <a:t>ETHNIC GROUP and ETHNICITY</a:t>
            </a:r>
          </a:p>
        </p:txBody>
      </p:sp>
    </p:spTree>
    <p:extLst>
      <p:ext uri="{BB962C8B-B14F-4D97-AF65-F5344CB8AC3E}">
        <p14:creationId xmlns:p14="http://schemas.microsoft.com/office/powerpoint/2010/main" val="246901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42936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716950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3100" y="990600"/>
            <a:ext cx="8229600" cy="4940300"/>
          </a:xfrm>
        </p:spPr>
        <p:txBody>
          <a:bodyPr/>
          <a:lstStyle/>
          <a:p>
            <a:r>
              <a:rPr lang="en-US" smtClean="0"/>
              <a:t>Click to edit Master title style</a:t>
            </a:r>
            <a:endParaRPr lang="en-US"/>
          </a:p>
        </p:txBody>
      </p:sp>
    </p:spTree>
    <p:extLst>
      <p:ext uri="{BB962C8B-B14F-4D97-AF65-F5344CB8AC3E}">
        <p14:creationId xmlns:p14="http://schemas.microsoft.com/office/powerpoint/2010/main" val="55472884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flipH="1">
            <a:off x="722313" y="4406900"/>
            <a:ext cx="7772400" cy="0"/>
          </a:xfrm>
          <a:prstGeom prst="line">
            <a:avLst/>
          </a:prstGeom>
          <a:noFill/>
          <a:ln w="254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4406900"/>
            <a:ext cx="7772400" cy="1362075"/>
          </a:xfrm>
        </p:spPr>
        <p:txBody>
          <a:bodyPr anchor="t"/>
          <a:lstStyle>
            <a:lvl1pPr algn="l">
              <a:defRPr sz="3600" b="1" cap="all">
                <a:solidFill>
                  <a:schemeClr val="accent6">
                    <a:lumMod val="60000"/>
                    <a:lumOff val="4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5758070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699933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34472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9144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6368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731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731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4" r:id="rId4"/>
    <p:sldLayoutId id="2147483801" r:id="rId5"/>
    <p:sldLayoutId id="2147483802" r:id="rId6"/>
    <p:sldLayoutId id="2147483803" r:id="rId7"/>
  </p:sldLayoutIdLst>
  <p:transition spd="med">
    <p:fade/>
  </p:transition>
  <p:txStyles>
    <p:titleStyle>
      <a:lvl1pPr algn="ctr" defTabSz="457200" rtl="0" eaLnBrk="0" fontAlgn="base" hangingPunct="0">
        <a:spcBef>
          <a:spcPct val="0"/>
        </a:spcBef>
        <a:spcAft>
          <a:spcPct val="0"/>
        </a:spcAft>
        <a:defRPr sz="2800" b="1" kern="1200">
          <a:solidFill>
            <a:srgbClr val="4A66AC"/>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2800" b="1">
          <a:solidFill>
            <a:srgbClr val="4A66AC"/>
          </a:solidFill>
          <a:latin typeface="Arial"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2800" b="1">
          <a:solidFill>
            <a:srgbClr val="4A66AC"/>
          </a:solidFill>
          <a:latin typeface="Arial"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2800" b="1">
          <a:solidFill>
            <a:srgbClr val="4A66AC"/>
          </a:solidFill>
          <a:latin typeface="Arial"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2800" b="1">
          <a:solidFill>
            <a:srgbClr val="4A66AC"/>
          </a:solidFill>
          <a:latin typeface="Arial"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2800" b="1">
          <a:solidFill>
            <a:srgbClr val="4A66AC"/>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2800" b="1">
          <a:solidFill>
            <a:srgbClr val="4A66AC"/>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2800" b="1">
          <a:solidFill>
            <a:srgbClr val="4A66AC"/>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2800" b="1">
          <a:solidFill>
            <a:srgbClr val="4A66AC"/>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rgbClr val="3477B2"/>
        </a:buClr>
        <a:buFont typeface="Arial" panose="020B0604020202020204" pitchFamily="34" charset="0"/>
        <a:buChar char="•"/>
        <a:defRPr sz="2400" kern="1200">
          <a:solidFill>
            <a:schemeClr val="tx1"/>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Clr>
          <a:srgbClr val="D4A522"/>
        </a:buClr>
        <a:buFont typeface="Arial" panose="020B0604020202020204" pitchFamily="34" charset="0"/>
        <a:buChar char="–"/>
        <a:defRPr sz="2400" kern="1200">
          <a:solidFill>
            <a:schemeClr val="tx1"/>
          </a:solidFill>
          <a:latin typeface="Arial"/>
          <a:ea typeface="MS PGothic"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a:ea typeface="MS PGothic"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Cohort"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fourthturning.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normAutofit/>
          </a:bodyPr>
          <a:lstStyle/>
          <a:p>
            <a:pPr eaLnBrk="1" hangingPunct="1">
              <a:defRPr/>
            </a:pPr>
            <a:r>
              <a:rPr lang="en-US" dirty="0" smtClean="0">
                <a:ea typeface="ＭＳ Ｐゴシック" charset="0"/>
              </a:rPr>
              <a:t>An Introduction to Lifespan Development</a:t>
            </a:r>
            <a:endParaRPr lang="en-US" dirty="0">
              <a:ea typeface="ＭＳ Ｐゴシック" charset="0"/>
            </a:endParaRPr>
          </a:p>
        </p:txBody>
      </p:sp>
      <p:sp>
        <p:nvSpPr>
          <p:cNvPr id="19459" name="Rectangle 3"/>
          <p:cNvSpPr>
            <a:spLocks noGrp="1" noChangeArrowheads="1"/>
          </p:cNvSpPr>
          <p:nvPr>
            <p:ph type="body" idx="1"/>
          </p:nvPr>
        </p:nvSpPr>
        <p:spPr/>
        <p:txBody>
          <a:bodyPr>
            <a:normAutofit/>
          </a:bodyPr>
          <a:lstStyle/>
          <a:p>
            <a:pPr eaLnBrk="1" hangingPunct="1">
              <a:buFont typeface="Arial" charset="0"/>
              <a:buNone/>
              <a:defRPr/>
            </a:pPr>
            <a:r>
              <a:rPr lang="en-US" dirty="0" smtClean="0">
                <a:ea typeface="ＭＳ Ｐゴシック" charset="0"/>
              </a:rPr>
              <a:t>Chapter 1</a:t>
            </a:r>
          </a:p>
        </p:txBody>
      </p:sp>
      <p:sp>
        <p:nvSpPr>
          <p:cNvPr id="2" name="TextBox 1"/>
          <p:cNvSpPr txBox="1"/>
          <p:nvPr/>
        </p:nvSpPr>
        <p:spPr>
          <a:xfrm>
            <a:off x="564776" y="6037729"/>
            <a:ext cx="1237130" cy="276999"/>
          </a:xfrm>
          <a:prstGeom prst="rect">
            <a:avLst/>
          </a:prstGeom>
          <a:noFill/>
        </p:spPr>
        <p:txBody>
          <a:bodyPr wrap="square" rtlCol="0">
            <a:spAutoFit/>
          </a:bodyPr>
          <a:lstStyle/>
          <a:p>
            <a:r>
              <a:rPr lang="en-US" sz="1200" dirty="0" smtClean="0"/>
              <a:t>MVT V. d</a:t>
            </a:r>
            <a:endParaRPr lang="en-US" sz="1200"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73100" y="274638"/>
            <a:ext cx="8229600" cy="712694"/>
          </a:xfrm>
        </p:spPr>
        <p:txBody>
          <a:bodyPr/>
          <a:lstStyle/>
          <a:p>
            <a:r>
              <a:rPr lang="en-US" dirty="0" smtClean="0"/>
              <a:t>Cultural Factors and Developmental Diversity</a:t>
            </a:r>
          </a:p>
        </p:txBody>
      </p:sp>
      <p:sp>
        <p:nvSpPr>
          <p:cNvPr id="22530" name="Rectangle 3"/>
          <p:cNvSpPr>
            <a:spLocks noGrp="1" noChangeArrowheads="1"/>
          </p:cNvSpPr>
          <p:nvPr>
            <p:ph type="body" idx="1"/>
          </p:nvPr>
        </p:nvSpPr>
        <p:spPr>
          <a:xfrm>
            <a:off x="1108364" y="987332"/>
            <a:ext cx="7794336" cy="4953000"/>
          </a:xfrm>
        </p:spPr>
        <p:txBody>
          <a:bodyPr/>
          <a:lstStyle/>
          <a:p>
            <a:pPr marL="0" indent="0">
              <a:buFont typeface="Arial" charset="0"/>
              <a:buNone/>
              <a:defRPr/>
            </a:pPr>
            <a:r>
              <a:rPr lang="en-US" b="1" dirty="0">
                <a:latin typeface="Arial" charset="0"/>
                <a:ea typeface="ＭＳ Ｐゴシック" charset="0"/>
              </a:rPr>
              <a:t>Broad factors</a:t>
            </a:r>
          </a:p>
          <a:p>
            <a:pPr>
              <a:buFont typeface="Arial" charset="0"/>
              <a:buChar char="•"/>
              <a:defRPr/>
            </a:pPr>
            <a:r>
              <a:rPr lang="en-US" dirty="0">
                <a:latin typeface="Arial" charset="0"/>
                <a:ea typeface="ＭＳ Ｐゴシック" charset="0"/>
              </a:rPr>
              <a:t>Orientation toward </a:t>
            </a:r>
            <a:r>
              <a:rPr lang="en-US" b="1" dirty="0" smtClean="0">
                <a:ea typeface="ＭＳ Ｐゴシック" charset="0"/>
              </a:rPr>
              <a:t>individualism</a:t>
            </a:r>
            <a:r>
              <a:rPr lang="en-US" dirty="0" smtClean="0">
                <a:latin typeface="Arial" charset="0"/>
                <a:ea typeface="ＭＳ Ｐゴシック" charset="0"/>
              </a:rPr>
              <a:t> </a:t>
            </a:r>
            <a:r>
              <a:rPr lang="en-US" dirty="0">
                <a:latin typeface="Arial" charset="0"/>
                <a:ea typeface="ＭＳ Ｐゴシック" charset="0"/>
              </a:rPr>
              <a:t>or </a:t>
            </a:r>
            <a:r>
              <a:rPr lang="en-US" b="1" dirty="0" smtClean="0">
                <a:latin typeface="Arial" charset="0"/>
                <a:ea typeface="ＭＳ Ｐゴシック" charset="0"/>
              </a:rPr>
              <a:t>collectivism</a:t>
            </a:r>
            <a:endParaRPr lang="en-US" b="1" dirty="0">
              <a:latin typeface="Arial" charset="0"/>
              <a:ea typeface="ＭＳ Ｐゴシック" charset="0"/>
            </a:endParaRPr>
          </a:p>
          <a:p>
            <a:pPr lvl="1">
              <a:buFont typeface="Arial" charset="0"/>
              <a:buChar char="–"/>
              <a:defRPr/>
            </a:pPr>
            <a:endParaRPr lang="en-US" dirty="0">
              <a:latin typeface="Arial" charset="0"/>
              <a:ea typeface="ＭＳ Ｐゴシック" charset="0"/>
            </a:endParaRPr>
          </a:p>
          <a:p>
            <a:pPr marL="0" indent="0">
              <a:buFont typeface="Arial" charset="0"/>
              <a:buNone/>
              <a:defRPr/>
            </a:pPr>
            <a:r>
              <a:rPr lang="en-US" b="1" dirty="0">
                <a:latin typeface="Arial" charset="0"/>
                <a:ea typeface="ＭＳ Ｐゴシック" charset="0"/>
              </a:rPr>
              <a:t>Finer differences</a:t>
            </a:r>
          </a:p>
          <a:p>
            <a:pPr>
              <a:buFont typeface="Arial" charset="0"/>
              <a:buChar char="•"/>
              <a:defRPr/>
            </a:pPr>
            <a:r>
              <a:rPr lang="en-US" dirty="0">
                <a:latin typeface="Arial" charset="0"/>
                <a:ea typeface="ＭＳ Ｐゴシック" charset="0"/>
              </a:rPr>
              <a:t>Ethnicity</a:t>
            </a:r>
          </a:p>
          <a:p>
            <a:pPr>
              <a:buFont typeface="Arial" charset="0"/>
              <a:buChar char="•"/>
              <a:defRPr/>
            </a:pPr>
            <a:r>
              <a:rPr lang="en-US" dirty="0">
                <a:latin typeface="Arial" charset="0"/>
                <a:ea typeface="ＭＳ Ｐゴシック" charset="0"/>
              </a:rPr>
              <a:t>Race</a:t>
            </a:r>
          </a:p>
          <a:p>
            <a:pPr>
              <a:buFont typeface="Arial" charset="0"/>
              <a:buChar char="•"/>
              <a:defRPr/>
            </a:pPr>
            <a:r>
              <a:rPr lang="en-US" dirty="0">
                <a:latin typeface="Arial" charset="0"/>
                <a:ea typeface="ＭＳ Ｐゴシック" charset="0"/>
              </a:rPr>
              <a:t>Socioeconomic status</a:t>
            </a:r>
          </a:p>
          <a:p>
            <a:pPr>
              <a:buFont typeface="Arial" charset="0"/>
              <a:buChar char="•"/>
              <a:defRPr/>
            </a:pPr>
            <a:r>
              <a:rPr lang="en-US" dirty="0" smtClean="0">
                <a:latin typeface="Arial" charset="0"/>
                <a:ea typeface="ＭＳ Ｐゴシック" charset="0"/>
              </a:rPr>
              <a:t>Gender</a:t>
            </a:r>
          </a:p>
          <a:p>
            <a:pPr>
              <a:buFont typeface="Arial" charset="0"/>
              <a:buChar char="•"/>
              <a:defRPr/>
            </a:pPr>
            <a:r>
              <a:rPr lang="en-US" dirty="0" smtClean="0">
                <a:latin typeface="Arial" charset="0"/>
                <a:ea typeface="ＭＳ Ｐゴシック" charset="0"/>
              </a:rPr>
              <a:t>Cohort</a:t>
            </a:r>
            <a:endParaRPr lang="en-US" dirty="0" smtClean="0">
              <a:latin typeface="Arial" charset="0"/>
              <a:ea typeface="ＭＳ Ｐゴシック" charset="0"/>
            </a:endParaRPr>
          </a:p>
          <a:p>
            <a:pPr>
              <a:buFont typeface="Arial" charset="0"/>
              <a:buChar char="•"/>
              <a:defRPr/>
            </a:pPr>
            <a:endParaRPr lang="en-US" dirty="0" smtClean="0">
              <a:latin typeface="Arial" charset="0"/>
              <a:ea typeface="ＭＳ Ｐゴシック" charset="0"/>
            </a:endParaRPr>
          </a:p>
          <a:p>
            <a:pPr marL="0" indent="0">
              <a:buNone/>
              <a:defRPr/>
            </a:pPr>
            <a:r>
              <a:rPr lang="en-US" sz="2000" b="1" dirty="0" smtClean="0">
                <a:latin typeface="Arial" charset="0"/>
                <a:ea typeface="ＭＳ Ｐゴシック" charset="0"/>
              </a:rPr>
              <a:t>Even Finer differences</a:t>
            </a:r>
          </a:p>
          <a:p>
            <a:pPr>
              <a:buFont typeface="Arial" charset="0"/>
              <a:buChar char="•"/>
              <a:defRPr/>
            </a:pPr>
            <a:r>
              <a:rPr lang="en-US" sz="2000" dirty="0" smtClean="0">
                <a:latin typeface="Arial" charset="0"/>
                <a:ea typeface="ＭＳ Ｐゴシック" charset="0"/>
              </a:rPr>
              <a:t>Geek vs. Jock</a:t>
            </a:r>
          </a:p>
          <a:p>
            <a:pPr>
              <a:buFont typeface="Arial" charset="0"/>
              <a:buChar char="•"/>
              <a:defRPr/>
            </a:pPr>
            <a:r>
              <a:rPr lang="en-US" sz="2000" dirty="0" smtClean="0">
                <a:latin typeface="Arial" charset="0"/>
                <a:ea typeface="ＭＳ Ｐゴシック" charset="0"/>
              </a:rPr>
              <a:t>Sprinkle vs. Pour</a:t>
            </a:r>
            <a:endParaRPr lang="en-US" sz="2000" dirty="0">
              <a:latin typeface="Arial" charset="0"/>
              <a:ea typeface="ＭＳ Ｐゴシック" charset="0"/>
            </a:endParaRPr>
          </a:p>
        </p:txBody>
      </p:sp>
      <p:sp>
        <p:nvSpPr>
          <p:cNvPr id="4" name="TextBox 3"/>
          <p:cNvSpPr txBox="1"/>
          <p:nvPr/>
        </p:nvSpPr>
        <p:spPr>
          <a:xfrm>
            <a:off x="1227398" y="6483973"/>
            <a:ext cx="510076" cy="276999"/>
          </a:xfrm>
          <a:prstGeom prst="rect">
            <a:avLst/>
          </a:prstGeom>
          <a:noFill/>
        </p:spPr>
        <p:txBody>
          <a:bodyPr wrap="none" rtlCol="0">
            <a:spAutoFit/>
          </a:bodyPr>
          <a:lstStyle/>
          <a:p>
            <a:r>
              <a:rPr lang="en-US" sz="1200" dirty="0" smtClean="0"/>
              <a:t>MVT</a:t>
            </a:r>
            <a:endParaRPr lang="en-US" sz="1200"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609599" y="43874"/>
            <a:ext cx="8409709" cy="3281363"/>
          </a:xfrm>
        </p:spPr>
        <p:txBody>
          <a:bodyPr>
            <a:normAutofit fontScale="62500" lnSpcReduction="20000"/>
          </a:bodyPr>
          <a:lstStyle/>
          <a:p>
            <a:pPr algn="ctr">
              <a:buFont typeface="Arial" charset="0"/>
              <a:buChar char="•"/>
              <a:defRPr/>
            </a:pPr>
            <a:endParaRPr lang="en-US" dirty="0" smtClean="0">
              <a:ea typeface="ＭＳ Ｐゴシック" charset="0"/>
            </a:endParaRPr>
          </a:p>
          <a:p>
            <a:pPr marL="0" indent="0" algn="ctr">
              <a:buFont typeface="Arial" charset="0"/>
              <a:buNone/>
              <a:defRPr/>
            </a:pPr>
            <a:r>
              <a:rPr lang="en-US" sz="4000" b="1" dirty="0" smtClean="0">
                <a:solidFill>
                  <a:schemeClr val="bg2">
                    <a:lumMod val="50000"/>
                  </a:schemeClr>
                </a:solidFill>
                <a:ea typeface="ＭＳ Ｐゴシック" charset="0"/>
              </a:rPr>
              <a:t>What the heck is a cohort</a:t>
            </a:r>
            <a:r>
              <a:rPr lang="en-US" sz="4000" b="1" dirty="0" smtClean="0">
                <a:solidFill>
                  <a:schemeClr val="bg2">
                    <a:lumMod val="50000"/>
                  </a:schemeClr>
                </a:solidFill>
                <a:ea typeface="ＭＳ Ｐゴシック" charset="0"/>
              </a:rPr>
              <a:t>?</a:t>
            </a:r>
          </a:p>
          <a:p>
            <a:pPr marL="0" indent="0" algn="ctr">
              <a:buFont typeface="Arial" charset="0"/>
              <a:buNone/>
              <a:defRPr/>
            </a:pPr>
            <a:endParaRPr lang="en-US" sz="3400" dirty="0" smtClean="0">
              <a:ea typeface="ＭＳ Ｐゴシック" charset="0"/>
            </a:endParaRPr>
          </a:p>
          <a:p>
            <a:pPr marL="0" indent="0">
              <a:buFont typeface="Arial" charset="0"/>
              <a:buNone/>
              <a:defRPr/>
            </a:pPr>
            <a:r>
              <a:rPr lang="en-US" dirty="0">
                <a:ea typeface="ＭＳ Ｐゴシック" charset="0"/>
              </a:rPr>
              <a:t>Cohort (biology</a:t>
            </a:r>
            <a:r>
              <a:rPr lang="en-US" dirty="0" smtClean="0">
                <a:ea typeface="ＭＳ Ｐゴシック" charset="0"/>
              </a:rPr>
              <a:t>) </a:t>
            </a:r>
            <a:r>
              <a:rPr lang="en-US" dirty="0">
                <a:ea typeface="ＭＳ Ｐゴシック" charset="0"/>
              </a:rPr>
              <a:t>a taxonomic term in biology</a:t>
            </a:r>
          </a:p>
          <a:p>
            <a:pPr marL="0" indent="0">
              <a:buFont typeface="Arial" charset="0"/>
              <a:buNone/>
              <a:defRPr/>
            </a:pPr>
            <a:r>
              <a:rPr lang="en-US" dirty="0">
                <a:ea typeface="ＭＳ Ｐゴシック" charset="0"/>
              </a:rPr>
              <a:t>Cohort (educational group</a:t>
            </a:r>
            <a:r>
              <a:rPr lang="en-US" dirty="0" smtClean="0">
                <a:ea typeface="ＭＳ Ｐゴシック" charset="0"/>
              </a:rPr>
              <a:t>) students working </a:t>
            </a:r>
            <a:r>
              <a:rPr lang="en-US" dirty="0">
                <a:ea typeface="ＭＳ Ｐゴシック" charset="0"/>
              </a:rPr>
              <a:t>through the same academic curriculum</a:t>
            </a:r>
          </a:p>
          <a:p>
            <a:pPr marL="0" indent="0">
              <a:buFont typeface="Arial" charset="0"/>
              <a:buNone/>
              <a:defRPr/>
            </a:pPr>
            <a:r>
              <a:rPr lang="en-US" dirty="0">
                <a:ea typeface="ＭＳ Ｐゴシック" charset="0"/>
              </a:rPr>
              <a:t>Cohort (military unit</a:t>
            </a:r>
            <a:r>
              <a:rPr lang="en-US" dirty="0" smtClean="0">
                <a:ea typeface="ＭＳ Ｐゴシック" charset="0"/>
              </a:rPr>
              <a:t>) </a:t>
            </a:r>
            <a:r>
              <a:rPr lang="en-US" dirty="0">
                <a:ea typeface="ＭＳ Ｐゴシック" charset="0"/>
              </a:rPr>
              <a:t>the basic tactical unit of a Roman legion</a:t>
            </a:r>
          </a:p>
          <a:p>
            <a:pPr marL="0" indent="0">
              <a:buFont typeface="Arial" charset="0"/>
              <a:buNone/>
              <a:defRPr/>
            </a:pPr>
            <a:r>
              <a:rPr lang="en-US" dirty="0">
                <a:solidFill>
                  <a:schemeClr val="bg2">
                    <a:lumMod val="50000"/>
                  </a:schemeClr>
                </a:solidFill>
                <a:ea typeface="ＭＳ Ｐゴシック" charset="0"/>
              </a:rPr>
              <a:t>Cohort</a:t>
            </a:r>
            <a:r>
              <a:rPr lang="en-US" dirty="0">
                <a:ea typeface="ＭＳ Ｐゴシック" charset="0"/>
              </a:rPr>
              <a:t> (statistics</a:t>
            </a:r>
            <a:r>
              <a:rPr lang="en-US" dirty="0" smtClean="0">
                <a:ea typeface="ＭＳ Ｐゴシック" charset="0"/>
              </a:rPr>
              <a:t>) subjects </a:t>
            </a:r>
            <a:r>
              <a:rPr lang="en-US" dirty="0">
                <a:ea typeface="ＭＳ Ｐゴシック" charset="0"/>
              </a:rPr>
              <a:t>with a common defining characteristic — typically </a:t>
            </a:r>
            <a:r>
              <a:rPr lang="en-US" dirty="0" smtClean="0">
                <a:ea typeface="ＭＳ Ｐゴシック" charset="0"/>
              </a:rPr>
              <a:t>age</a:t>
            </a:r>
            <a:endParaRPr lang="en-US" dirty="0">
              <a:ea typeface="ＭＳ Ｐゴシック" charset="0"/>
            </a:endParaRPr>
          </a:p>
          <a:p>
            <a:pPr marL="0" indent="0">
              <a:buFont typeface="Arial" charset="0"/>
              <a:buNone/>
              <a:defRPr/>
            </a:pPr>
            <a:r>
              <a:rPr lang="en-US" dirty="0">
                <a:ea typeface="ＭＳ Ｐゴシック" charset="0"/>
              </a:rPr>
              <a:t>Cohort </a:t>
            </a:r>
            <a:r>
              <a:rPr lang="en-US" dirty="0" smtClean="0">
                <a:ea typeface="ＭＳ Ｐゴシック" charset="0"/>
              </a:rPr>
              <a:t>study </a:t>
            </a:r>
            <a:r>
              <a:rPr lang="en-US" dirty="0">
                <a:ea typeface="ＭＳ Ｐゴシック" charset="0"/>
              </a:rPr>
              <a:t>a form of longitudinal study used in medicine and social science</a:t>
            </a:r>
          </a:p>
          <a:p>
            <a:pPr marL="0" indent="0">
              <a:buFont typeface="Arial" charset="0"/>
              <a:buNone/>
              <a:defRPr/>
            </a:pPr>
            <a:r>
              <a:rPr lang="en-US" dirty="0">
                <a:ea typeface="ＭＳ Ｐゴシック" charset="0"/>
              </a:rPr>
              <a:t>Cohort </a:t>
            </a:r>
            <a:r>
              <a:rPr lang="en-US" dirty="0" smtClean="0">
                <a:ea typeface="ＭＳ Ｐゴシック" charset="0"/>
              </a:rPr>
              <a:t>Studios </a:t>
            </a:r>
            <a:r>
              <a:rPr lang="en-US" dirty="0">
                <a:ea typeface="ＭＳ Ｐゴシック" charset="0"/>
              </a:rPr>
              <a:t>a video game development company</a:t>
            </a:r>
          </a:p>
          <a:p>
            <a:pPr marL="0" indent="0">
              <a:buFont typeface="Arial" charset="0"/>
              <a:buNone/>
              <a:defRPr/>
            </a:pPr>
            <a:r>
              <a:rPr lang="en-US" dirty="0">
                <a:solidFill>
                  <a:schemeClr val="bg2">
                    <a:lumMod val="50000"/>
                  </a:schemeClr>
                </a:solidFill>
                <a:ea typeface="ＭＳ Ｐゴシック" charset="0"/>
              </a:rPr>
              <a:t>Generational cohort </a:t>
            </a:r>
            <a:r>
              <a:rPr lang="en-US" dirty="0">
                <a:ea typeface="ＭＳ Ｐゴシック" charset="0"/>
              </a:rPr>
              <a:t>(demographics</a:t>
            </a:r>
            <a:r>
              <a:rPr lang="en-US" dirty="0" smtClean="0">
                <a:ea typeface="ＭＳ Ｐゴシック" charset="0"/>
              </a:rPr>
              <a:t>) </a:t>
            </a:r>
            <a:r>
              <a:rPr lang="en-US" dirty="0">
                <a:ea typeface="ＭＳ Ｐゴシック" charset="0"/>
              </a:rPr>
              <a:t>an aggregation of individuals who experience the same event within the same time </a:t>
            </a:r>
            <a:r>
              <a:rPr lang="en-US" dirty="0" smtClean="0">
                <a:ea typeface="ＭＳ Ｐゴシック" charset="0"/>
              </a:rPr>
              <a:t>interval</a:t>
            </a:r>
          </a:p>
          <a:p>
            <a:pPr marL="0" indent="0">
              <a:buFont typeface="Arial" charset="0"/>
              <a:buNone/>
              <a:defRPr/>
            </a:pPr>
            <a:r>
              <a:rPr lang="en-US" sz="2000" dirty="0">
                <a:ea typeface="ＭＳ Ｐゴシック" charset="0"/>
                <a:hlinkClick r:id="rId3"/>
              </a:rPr>
              <a:t>https://en.wikipedia.org/wiki/Cohort</a:t>
            </a:r>
            <a:endParaRPr lang="en-US" sz="2000" dirty="0">
              <a:ea typeface="ＭＳ Ｐゴシック" charset="0"/>
            </a:endParaRPr>
          </a:p>
        </p:txBody>
      </p:sp>
      <p:sp>
        <p:nvSpPr>
          <p:cNvPr id="2" name="TextBox 1"/>
          <p:cNvSpPr txBox="1"/>
          <p:nvPr/>
        </p:nvSpPr>
        <p:spPr>
          <a:xfrm>
            <a:off x="639963" y="2989060"/>
            <a:ext cx="8379345" cy="1477328"/>
          </a:xfrm>
          <a:prstGeom prst="rect">
            <a:avLst/>
          </a:prstGeom>
          <a:solidFill>
            <a:schemeClr val="accent2">
              <a:lumMod val="20000"/>
              <a:lumOff val="80000"/>
            </a:schemeClr>
          </a:solidFill>
        </p:spPr>
        <p:txBody>
          <a:bodyPr wrap="none" rtlCol="0">
            <a:spAutoFit/>
          </a:bodyPr>
          <a:lstStyle/>
          <a:p>
            <a:r>
              <a:rPr lang="en-US" dirty="0" smtClean="0"/>
              <a:t>Authors present </a:t>
            </a:r>
            <a:r>
              <a:rPr lang="en-US" dirty="0"/>
              <a:t>the concept that </a:t>
            </a:r>
            <a:r>
              <a:rPr lang="en-US" dirty="0" smtClean="0"/>
              <a:t>age </a:t>
            </a:r>
            <a:r>
              <a:rPr lang="en-US" dirty="0" smtClean="0">
                <a:solidFill>
                  <a:schemeClr val="bg2">
                    <a:lumMod val="50000"/>
                  </a:schemeClr>
                </a:solidFill>
              </a:rPr>
              <a:t>cohorts</a:t>
            </a:r>
            <a:r>
              <a:rPr lang="en-US" dirty="0" smtClean="0"/>
              <a:t> of </a:t>
            </a:r>
            <a:r>
              <a:rPr lang="en-US" dirty="0"/>
              <a:t>Americans have distinct </a:t>
            </a:r>
            <a:endParaRPr lang="en-US" dirty="0" smtClean="0"/>
          </a:p>
          <a:p>
            <a:r>
              <a:rPr lang="en-US" dirty="0" smtClean="0"/>
              <a:t>personalities </a:t>
            </a:r>
            <a:r>
              <a:rPr lang="en-US" dirty="0"/>
              <a:t>in a similar way that individuals do. </a:t>
            </a:r>
            <a:r>
              <a:rPr lang="en-US" dirty="0" smtClean="0"/>
              <a:t>A </a:t>
            </a:r>
            <a:r>
              <a:rPr lang="en-US" dirty="0"/>
              <a:t>repeating cycle of generation </a:t>
            </a:r>
            <a:endParaRPr lang="en-US" dirty="0" smtClean="0"/>
          </a:p>
          <a:p>
            <a:r>
              <a:rPr lang="en-US" dirty="0" smtClean="0"/>
              <a:t>types </a:t>
            </a:r>
            <a:r>
              <a:rPr lang="en-US" dirty="0"/>
              <a:t>is described that goes far to explain </a:t>
            </a:r>
            <a:r>
              <a:rPr lang="en-US" dirty="0" smtClean="0"/>
              <a:t>how </a:t>
            </a:r>
            <a:r>
              <a:rPr lang="en-US" dirty="0"/>
              <a:t>American culture has changed </a:t>
            </a:r>
            <a:endParaRPr lang="en-US" dirty="0" smtClean="0"/>
          </a:p>
          <a:p>
            <a:r>
              <a:rPr lang="en-US" dirty="0" smtClean="0"/>
              <a:t>over </a:t>
            </a:r>
            <a:r>
              <a:rPr lang="en-US" dirty="0"/>
              <a:t>the years. </a:t>
            </a:r>
            <a:r>
              <a:rPr lang="en-US" u="sng" dirty="0"/>
              <a:t>Generations</a:t>
            </a:r>
            <a:r>
              <a:rPr lang="en-US" dirty="0"/>
              <a:t>: The History of America's Future, 1584 to 2069</a:t>
            </a:r>
          </a:p>
          <a:p>
            <a:r>
              <a:rPr lang="en-US" dirty="0"/>
              <a:t>by William Strauss, Neil Howe. </a:t>
            </a:r>
          </a:p>
        </p:txBody>
      </p:sp>
      <p:sp>
        <p:nvSpPr>
          <p:cNvPr id="3" name="Rectangle 2"/>
          <p:cNvSpPr/>
          <p:nvPr/>
        </p:nvSpPr>
        <p:spPr>
          <a:xfrm>
            <a:off x="639963" y="4505684"/>
            <a:ext cx="8409709" cy="1938992"/>
          </a:xfrm>
          <a:prstGeom prst="rect">
            <a:avLst/>
          </a:prstGeom>
          <a:solidFill>
            <a:schemeClr val="bg1">
              <a:lumMod val="95000"/>
            </a:schemeClr>
          </a:solidFill>
        </p:spPr>
        <p:txBody>
          <a:bodyPr wrap="square">
            <a:spAutoFit/>
          </a:bodyPr>
          <a:lstStyle/>
          <a:p>
            <a:r>
              <a:rPr lang="en-US" dirty="0"/>
              <a:t>Generation </a:t>
            </a:r>
            <a:r>
              <a:rPr lang="en-US" dirty="0" smtClean="0"/>
              <a:t>was defined in </a:t>
            </a:r>
            <a:r>
              <a:rPr lang="en-US" u="sng" dirty="0" smtClean="0"/>
              <a:t>The Fourth Turning</a:t>
            </a:r>
            <a:r>
              <a:rPr lang="en-US" dirty="0" smtClean="0"/>
              <a:t> as </a:t>
            </a:r>
            <a:r>
              <a:rPr lang="en-US" dirty="0"/>
              <a:t>aggregate of all people born over a span of roughly </a:t>
            </a:r>
            <a:r>
              <a:rPr lang="en-US" dirty="0" smtClean="0"/>
              <a:t>twenty </a:t>
            </a:r>
            <a:r>
              <a:rPr lang="en-US" dirty="0"/>
              <a:t>years, </a:t>
            </a:r>
            <a:r>
              <a:rPr lang="en-US" dirty="0" smtClean="0"/>
              <a:t>about </a:t>
            </a:r>
            <a:r>
              <a:rPr lang="en-US" dirty="0"/>
              <a:t>the length of one phase of life: </a:t>
            </a:r>
            <a:r>
              <a:rPr lang="en-US" dirty="0" smtClean="0"/>
              <a:t>childhood</a:t>
            </a:r>
            <a:r>
              <a:rPr lang="en-US" dirty="0"/>
              <a:t>, young adulthood, </a:t>
            </a:r>
            <a:r>
              <a:rPr lang="en-US" dirty="0" smtClean="0"/>
              <a:t>midlife</a:t>
            </a:r>
            <a:r>
              <a:rPr lang="en-US" dirty="0"/>
              <a:t>, and old </a:t>
            </a:r>
            <a:r>
              <a:rPr lang="en-US" dirty="0" smtClean="0"/>
              <a:t>age. A generation is found by looking </a:t>
            </a:r>
            <a:r>
              <a:rPr lang="en-US" dirty="0"/>
              <a:t>for </a:t>
            </a:r>
            <a:r>
              <a:rPr lang="en-US" dirty="0">
                <a:solidFill>
                  <a:schemeClr val="bg2">
                    <a:lumMod val="50000"/>
                  </a:schemeClr>
                </a:solidFill>
              </a:rPr>
              <a:t>cohort</a:t>
            </a:r>
            <a:r>
              <a:rPr lang="en-US" dirty="0"/>
              <a:t> groups </a:t>
            </a:r>
            <a:r>
              <a:rPr lang="en-US" dirty="0" smtClean="0"/>
              <a:t>of </a:t>
            </a:r>
            <a:r>
              <a:rPr lang="en-US" dirty="0"/>
              <a:t>this </a:t>
            </a:r>
            <a:r>
              <a:rPr lang="en-US" dirty="0" smtClean="0"/>
              <a:t>length </a:t>
            </a:r>
            <a:r>
              <a:rPr lang="en-US" dirty="0"/>
              <a:t>that share three criteria: age location in history, common beliefs and </a:t>
            </a:r>
            <a:r>
              <a:rPr lang="en-US" dirty="0" smtClean="0"/>
              <a:t>behaviors, common </a:t>
            </a:r>
            <a:r>
              <a:rPr lang="en-US" dirty="0"/>
              <a:t>perceived membership in that </a:t>
            </a:r>
            <a:r>
              <a:rPr lang="en-US" dirty="0" smtClean="0"/>
              <a:t>generation. </a:t>
            </a:r>
          </a:p>
          <a:p>
            <a:r>
              <a:rPr lang="en-US" sz="1200" dirty="0" smtClean="0">
                <a:hlinkClick r:id="rId4"/>
              </a:rPr>
              <a:t>http</a:t>
            </a:r>
            <a:r>
              <a:rPr lang="en-US" sz="1200" dirty="0">
                <a:hlinkClick r:id="rId4"/>
              </a:rPr>
              <a:t>://fourthturning.com/</a:t>
            </a:r>
            <a:endParaRPr lang="en-US" sz="1200" dirty="0"/>
          </a:p>
        </p:txBody>
      </p:sp>
      <p:sp>
        <p:nvSpPr>
          <p:cNvPr id="5" name="TextBox 4"/>
          <p:cNvSpPr txBox="1"/>
          <p:nvPr/>
        </p:nvSpPr>
        <p:spPr>
          <a:xfrm>
            <a:off x="1227398" y="6483973"/>
            <a:ext cx="510076" cy="276999"/>
          </a:xfrm>
          <a:prstGeom prst="rect">
            <a:avLst/>
          </a:prstGeom>
          <a:noFill/>
        </p:spPr>
        <p:txBody>
          <a:bodyPr wrap="none" rtlCol="0">
            <a:spAutoFit/>
          </a:bodyPr>
          <a:lstStyle/>
          <a:p>
            <a:r>
              <a:rPr lang="en-US" sz="1200" dirty="0" smtClean="0"/>
              <a:t>MVT</a:t>
            </a:r>
            <a:endParaRPr lang="en-US" sz="1200" dirty="0"/>
          </a:p>
        </p:txBody>
      </p:sp>
    </p:spTree>
    <p:extLst>
      <p:ext uri="{BB962C8B-B14F-4D97-AF65-F5344CB8AC3E}">
        <p14:creationId xmlns:p14="http://schemas.microsoft.com/office/powerpoint/2010/main" val="384183183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699247" y="619918"/>
            <a:ext cx="7861300" cy="1679937"/>
          </a:xfrm>
        </p:spPr>
        <p:txBody>
          <a:bodyPr>
            <a:normAutofit/>
          </a:bodyPr>
          <a:lstStyle/>
          <a:p>
            <a:pPr algn="ctr">
              <a:buFont typeface="Arial" charset="0"/>
              <a:buChar char="•"/>
              <a:defRPr/>
            </a:pPr>
            <a:endParaRPr lang="en-US" dirty="0" smtClean="0">
              <a:ea typeface="ＭＳ Ｐゴシック" charset="0"/>
            </a:endParaRPr>
          </a:p>
          <a:p>
            <a:pPr marL="0" indent="0" algn="ctr">
              <a:buFont typeface="Arial" charset="0"/>
              <a:buNone/>
              <a:defRPr/>
            </a:pPr>
            <a:r>
              <a:rPr lang="en-US" dirty="0" smtClean="0">
                <a:ea typeface="ＭＳ Ｐゴシック" charset="0"/>
              </a:rPr>
              <a:t>If visitors from another country came to class and asked you to describe YOUR cohort, what would you tell them?</a:t>
            </a:r>
            <a:endParaRPr lang="en-US" dirty="0">
              <a:ea typeface="ＭＳ Ｐゴシック" charset="0"/>
            </a:endParaRPr>
          </a:p>
        </p:txBody>
      </p:sp>
      <p:sp>
        <p:nvSpPr>
          <p:cNvPr id="2" name="TextBox 1"/>
          <p:cNvSpPr txBox="1"/>
          <p:nvPr/>
        </p:nvSpPr>
        <p:spPr>
          <a:xfrm>
            <a:off x="699247" y="2013391"/>
            <a:ext cx="8032968" cy="3416320"/>
          </a:xfrm>
          <a:prstGeom prst="rect">
            <a:avLst/>
          </a:prstGeom>
          <a:noFill/>
        </p:spPr>
        <p:txBody>
          <a:bodyPr wrap="none" rtlCol="0">
            <a:spAutoFit/>
          </a:bodyPr>
          <a:lstStyle/>
          <a:p>
            <a:r>
              <a:rPr lang="en-US" b="1" dirty="0" smtClean="0"/>
              <a:t>The Lost Generation: </a:t>
            </a:r>
            <a:r>
              <a:rPr lang="en-US" dirty="0"/>
              <a:t>came of age during World War </a:t>
            </a:r>
            <a:r>
              <a:rPr lang="en-US" dirty="0" smtClean="0"/>
              <a:t>I (My Parents)</a:t>
            </a:r>
          </a:p>
          <a:p>
            <a:r>
              <a:rPr lang="en-US" b="1" dirty="0" smtClean="0"/>
              <a:t>GI Generation: </a:t>
            </a:r>
            <a:r>
              <a:rPr lang="en-US" dirty="0"/>
              <a:t>grew up in the United States during the deprivation </a:t>
            </a:r>
            <a:r>
              <a:rPr lang="en-US" dirty="0" smtClean="0"/>
              <a:t>of </a:t>
            </a:r>
            <a:r>
              <a:rPr lang="en-US" dirty="0"/>
              <a:t>the </a:t>
            </a:r>
            <a:endParaRPr lang="en-US" dirty="0" smtClean="0"/>
          </a:p>
          <a:p>
            <a:r>
              <a:rPr lang="en-US" dirty="0" smtClean="0"/>
              <a:t>Great </a:t>
            </a:r>
            <a:r>
              <a:rPr lang="en-US" dirty="0"/>
              <a:t>Depression, and then went on to fight in World War </a:t>
            </a:r>
            <a:r>
              <a:rPr lang="en-US" dirty="0" smtClean="0"/>
              <a:t>II (Wife’s Parents)</a:t>
            </a:r>
          </a:p>
          <a:p>
            <a:r>
              <a:rPr lang="en-US" b="1" dirty="0" smtClean="0"/>
              <a:t>Silent Generation: </a:t>
            </a:r>
            <a:r>
              <a:rPr lang="en-US" dirty="0" smtClean="0"/>
              <a:t>1920s to 1945 (My Brother)</a:t>
            </a:r>
          </a:p>
          <a:p>
            <a:r>
              <a:rPr lang="en-US" b="1" dirty="0" smtClean="0">
                <a:solidFill>
                  <a:srgbClr val="0070C0"/>
                </a:solidFill>
              </a:rPr>
              <a:t>Baby Boomers: </a:t>
            </a:r>
            <a:r>
              <a:rPr lang="en-US" dirty="0" smtClean="0">
                <a:solidFill>
                  <a:srgbClr val="0070C0"/>
                </a:solidFill>
              </a:rPr>
              <a:t>1946 to early 60s (Me &amp; my wife)</a:t>
            </a:r>
          </a:p>
          <a:p>
            <a:r>
              <a:rPr lang="en-US" b="1" dirty="0" smtClean="0"/>
              <a:t>Generation X: </a:t>
            </a:r>
            <a:r>
              <a:rPr lang="en-US" dirty="0"/>
              <a:t>birth dates from the early 1960s to the early 1980s</a:t>
            </a:r>
            <a:r>
              <a:rPr lang="en-US" dirty="0" smtClean="0"/>
              <a:t>. (2 kids)</a:t>
            </a:r>
          </a:p>
          <a:p>
            <a:r>
              <a:rPr lang="en-US" b="1" dirty="0" smtClean="0"/>
              <a:t>Generation Y (</a:t>
            </a:r>
            <a:r>
              <a:rPr lang="en-US" b="1" dirty="0"/>
              <a:t>Millennial </a:t>
            </a:r>
            <a:r>
              <a:rPr lang="en-US" b="1" dirty="0" smtClean="0"/>
              <a:t>Generation): </a:t>
            </a:r>
            <a:r>
              <a:rPr lang="en-US" dirty="0" smtClean="0"/>
              <a:t>birth </a:t>
            </a:r>
            <a:r>
              <a:rPr lang="en-US" dirty="0"/>
              <a:t>dates from the early 1980s </a:t>
            </a:r>
            <a:endParaRPr lang="en-US" dirty="0" smtClean="0"/>
          </a:p>
          <a:p>
            <a:r>
              <a:rPr lang="en-US" dirty="0" smtClean="0"/>
              <a:t>	to </a:t>
            </a:r>
            <a:r>
              <a:rPr lang="en-US" dirty="0"/>
              <a:t>the early 2000s</a:t>
            </a:r>
            <a:r>
              <a:rPr lang="en-US" dirty="0" smtClean="0"/>
              <a:t>. (1 kid)</a:t>
            </a:r>
          </a:p>
          <a:p>
            <a:r>
              <a:rPr lang="en-US" b="1" dirty="0" smtClean="0"/>
              <a:t>Generation Z (Homeland): </a:t>
            </a:r>
            <a:r>
              <a:rPr lang="en-US" dirty="0"/>
              <a:t>There is no agreement on the exact dates of </a:t>
            </a:r>
            <a:r>
              <a:rPr lang="en-US" dirty="0" smtClean="0"/>
              <a:t>this</a:t>
            </a:r>
          </a:p>
          <a:p>
            <a:r>
              <a:rPr lang="en-US" dirty="0" smtClean="0"/>
              <a:t>	generation </a:t>
            </a:r>
            <a:r>
              <a:rPr lang="en-US" dirty="0"/>
              <a:t>with some sources starting it at the mid or late </a:t>
            </a:r>
            <a:r>
              <a:rPr lang="en-US" dirty="0" smtClean="0"/>
              <a:t>1990s</a:t>
            </a:r>
            <a:r>
              <a:rPr lang="en-US" dirty="0"/>
              <a:t> or </a:t>
            </a:r>
            <a:endParaRPr lang="en-US" dirty="0" smtClean="0"/>
          </a:p>
          <a:p>
            <a:r>
              <a:rPr lang="en-US" dirty="0" smtClean="0"/>
              <a:t>	from </a:t>
            </a:r>
            <a:r>
              <a:rPr lang="en-US" dirty="0"/>
              <a:t>the mid </a:t>
            </a:r>
            <a:r>
              <a:rPr lang="en-US" dirty="0" smtClean="0"/>
              <a:t>2000s</a:t>
            </a:r>
            <a:r>
              <a:rPr lang="en-US" dirty="0"/>
              <a:t> to the present day. </a:t>
            </a:r>
            <a:endParaRPr lang="en-US" dirty="0" smtClean="0"/>
          </a:p>
          <a:p>
            <a:r>
              <a:rPr lang="en-US" dirty="0" smtClean="0"/>
              <a:t>	This </a:t>
            </a:r>
            <a:r>
              <a:rPr lang="en-US" dirty="0"/>
              <a:t>is the generation which is currently being born.</a:t>
            </a:r>
            <a:endParaRPr lang="en-US" dirty="0"/>
          </a:p>
        </p:txBody>
      </p:sp>
      <p:sp>
        <p:nvSpPr>
          <p:cNvPr id="3" name="TextBox 2"/>
          <p:cNvSpPr txBox="1"/>
          <p:nvPr/>
        </p:nvSpPr>
        <p:spPr>
          <a:xfrm>
            <a:off x="823938" y="5546558"/>
            <a:ext cx="7823617" cy="646331"/>
          </a:xfrm>
          <a:prstGeom prst="rect">
            <a:avLst/>
          </a:prstGeom>
          <a:noFill/>
        </p:spPr>
        <p:txBody>
          <a:bodyPr wrap="none" rtlCol="0">
            <a:spAutoFit/>
          </a:bodyPr>
          <a:lstStyle/>
          <a:p>
            <a:r>
              <a:rPr lang="en-US" dirty="0" smtClean="0"/>
              <a:t>My immediate family includes 6 generational cohorts. This is fairly unusual.</a:t>
            </a:r>
          </a:p>
          <a:p>
            <a:r>
              <a:rPr lang="en-US" dirty="0" smtClean="0"/>
              <a:t>How many generational cohorts does you immediate family include?</a:t>
            </a:r>
            <a:endParaRPr lang="en-US"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smtClean="0"/>
              <a:t>What Are the Influences on Development?</a:t>
            </a:r>
          </a:p>
        </p:txBody>
      </p:sp>
      <p:graphicFrame>
        <p:nvGraphicFramePr>
          <p:cNvPr id="4" name="Diagram 3"/>
          <p:cNvGraphicFramePr/>
          <p:nvPr>
            <p:extLst>
              <p:ext uri="{D42A27DB-BD31-4B8C-83A1-F6EECF244321}">
                <p14:modId xmlns:p14="http://schemas.microsoft.com/office/powerpoint/2010/main" val="584588983"/>
              </p:ext>
            </p:extLst>
          </p:nvPr>
        </p:nvGraphicFramePr>
        <p:xfrm>
          <a:off x="6731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734671" y="5274840"/>
            <a:ext cx="6656502" cy="646331"/>
          </a:xfrm>
          <a:prstGeom prst="rect">
            <a:avLst/>
          </a:prstGeom>
          <a:noFill/>
        </p:spPr>
        <p:txBody>
          <a:bodyPr wrap="none" rtlCol="0">
            <a:spAutoFit/>
          </a:bodyPr>
          <a:lstStyle/>
          <a:p>
            <a:r>
              <a:rPr lang="en-US" dirty="0" smtClean="0"/>
              <a:t>“Graded” as in “a </a:t>
            </a:r>
            <a:r>
              <a:rPr lang="en-US" dirty="0"/>
              <a:t>position in a scale of size, quality, or </a:t>
            </a:r>
            <a:r>
              <a:rPr lang="en-US" dirty="0" smtClean="0"/>
              <a:t>intensity”</a:t>
            </a:r>
          </a:p>
          <a:p>
            <a:r>
              <a:rPr lang="en-US" dirty="0" smtClean="0"/>
              <a:t>Sorted according to value on a scale. Measured by gradations.</a:t>
            </a:r>
            <a:endParaRPr lang="en-US" dirty="0"/>
          </a:p>
        </p:txBody>
      </p:sp>
      <p:sp>
        <p:nvSpPr>
          <p:cNvPr id="3" name="TextBox 2"/>
          <p:cNvSpPr txBox="1"/>
          <p:nvPr/>
        </p:nvSpPr>
        <p:spPr>
          <a:xfrm>
            <a:off x="1623519" y="6068216"/>
            <a:ext cx="6878806" cy="369332"/>
          </a:xfrm>
          <a:prstGeom prst="rect">
            <a:avLst/>
          </a:prstGeom>
          <a:noFill/>
        </p:spPr>
        <p:txBody>
          <a:bodyPr wrap="none" rtlCol="0">
            <a:spAutoFit/>
          </a:bodyPr>
          <a:lstStyle/>
          <a:p>
            <a:r>
              <a:rPr lang="en-US" dirty="0" smtClean="0">
                <a:solidFill>
                  <a:srgbClr val="C00000"/>
                </a:solidFill>
              </a:rPr>
              <a:t>IMOH and awful term – but now common in developmental Psych.</a:t>
            </a:r>
            <a:endParaRPr lang="en-US" dirty="0">
              <a:solidFill>
                <a:srgbClr val="C00000"/>
              </a:solidFill>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?–graded Interactions</a:t>
            </a:r>
            <a:endParaRPr lang="en-US" dirty="0"/>
          </a:p>
        </p:txBody>
      </p:sp>
      <p:sp>
        <p:nvSpPr>
          <p:cNvPr id="3" name="Content Placeholder 2"/>
          <p:cNvSpPr>
            <a:spLocks noGrp="1"/>
          </p:cNvSpPr>
          <p:nvPr>
            <p:ph idx="1"/>
          </p:nvPr>
        </p:nvSpPr>
        <p:spPr>
          <a:xfrm>
            <a:off x="673100" y="1223682"/>
            <a:ext cx="8229600" cy="4525963"/>
          </a:xfrm>
        </p:spPr>
        <p:txBody>
          <a:bodyPr/>
          <a:lstStyle/>
          <a:p>
            <a:r>
              <a:rPr lang="en-US" sz="2000" dirty="0" smtClean="0"/>
              <a:t>History-graded influences</a:t>
            </a:r>
          </a:p>
          <a:p>
            <a:pPr lvl="1"/>
            <a:r>
              <a:rPr lang="en-US" sz="2000" dirty="0" smtClean="0"/>
              <a:t>Cohort effects like 9/11 or the Vietnam War</a:t>
            </a:r>
          </a:p>
          <a:p>
            <a:pPr lvl="1"/>
            <a:r>
              <a:rPr lang="en-US" sz="2000" dirty="0" smtClean="0"/>
              <a:t>Same for all people alive at a given time</a:t>
            </a:r>
          </a:p>
          <a:p>
            <a:r>
              <a:rPr lang="en-US" sz="2000" dirty="0" smtClean="0"/>
              <a:t>Age-graded effects</a:t>
            </a:r>
          </a:p>
          <a:p>
            <a:pPr lvl="1"/>
            <a:r>
              <a:rPr lang="en-US" sz="2000" dirty="0" smtClean="0"/>
              <a:t>Puberty, menopause, child birth</a:t>
            </a:r>
          </a:p>
          <a:p>
            <a:pPr lvl="1"/>
            <a:r>
              <a:rPr lang="en-US" sz="2000" dirty="0" smtClean="0"/>
              <a:t>Same of all people of same age or age range</a:t>
            </a:r>
          </a:p>
          <a:p>
            <a:r>
              <a:rPr lang="en-US" sz="2000" dirty="0" smtClean="0"/>
              <a:t>Sociocultural-graded influences</a:t>
            </a:r>
          </a:p>
          <a:p>
            <a:pPr lvl="1"/>
            <a:r>
              <a:rPr lang="en-US" sz="2000" dirty="0" smtClean="0"/>
              <a:t>Bush/Obama recession</a:t>
            </a:r>
          </a:p>
          <a:p>
            <a:pPr lvl="1"/>
            <a:r>
              <a:rPr lang="en-US" sz="2000" dirty="0" smtClean="0"/>
              <a:t>Different effects depending on race, age, economic status, state</a:t>
            </a:r>
          </a:p>
          <a:p>
            <a:r>
              <a:rPr lang="en-US" sz="2000" dirty="0" smtClean="0"/>
              <a:t>Non-normative life events</a:t>
            </a:r>
          </a:p>
          <a:p>
            <a:pPr lvl="1"/>
            <a:r>
              <a:rPr lang="en-US" sz="2000" dirty="0" smtClean="0"/>
              <a:t>Car wreck, loss of a parent, arrest</a:t>
            </a:r>
          </a:p>
          <a:p>
            <a:pPr lvl="1"/>
            <a:r>
              <a:rPr lang="en-US" sz="2000" dirty="0" smtClean="0"/>
              <a:t>Atypical events that do not occur in most people’s lives or not at the time they occur in most people’s lives</a:t>
            </a:r>
          </a:p>
          <a:p>
            <a:endParaRPr lang="en-US" sz="2000" dirty="0"/>
          </a:p>
        </p:txBody>
      </p:sp>
    </p:spTree>
    <p:extLst>
      <p:ext uri="{BB962C8B-B14F-4D97-AF65-F5344CB8AC3E}">
        <p14:creationId xmlns:p14="http://schemas.microsoft.com/office/powerpoint/2010/main" val="51040007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smtClean="0"/>
              <a:t>KEY ISSUES AND QUESTIONS IN DETERMINING THE </a:t>
            </a:r>
            <a:r>
              <a:rPr lang="en-US" dirty="0" smtClean="0"/>
              <a:t>CHARACTERISTICS OF </a:t>
            </a:r>
            <a:r>
              <a:rPr lang="en-US" dirty="0" smtClean="0"/>
              <a:t>LIFESPAN DEVELOPMENT</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Developmental Practitioner Questions</a:t>
            </a:r>
            <a:endParaRPr lang="en-US" dirty="0"/>
          </a:p>
        </p:txBody>
      </p:sp>
      <p:sp>
        <p:nvSpPr>
          <p:cNvPr id="3" name="Content Placeholder 2"/>
          <p:cNvSpPr>
            <a:spLocks noGrp="1"/>
          </p:cNvSpPr>
          <p:nvPr>
            <p:ph idx="1"/>
          </p:nvPr>
        </p:nvSpPr>
        <p:spPr/>
        <p:txBody>
          <a:bodyPr/>
          <a:lstStyle/>
          <a:p>
            <a:r>
              <a:rPr lang="en-US" dirty="0" smtClean="0"/>
              <a:t>Best way to think about the enormous changes a person experience across their lifespan?</a:t>
            </a:r>
          </a:p>
          <a:p>
            <a:r>
              <a:rPr lang="en-US" dirty="0" smtClean="0"/>
              <a:t>What is the importance of chronological age?</a:t>
            </a:r>
          </a:p>
          <a:p>
            <a:r>
              <a:rPr lang="en-US" dirty="0" smtClean="0"/>
              <a:t>Is there a timetable for development?</a:t>
            </a:r>
          </a:p>
          <a:p>
            <a:pPr lvl="1"/>
            <a:r>
              <a:rPr lang="en-US" dirty="0" smtClean="0"/>
              <a:t>Is it rigid or is it flexible?</a:t>
            </a:r>
          </a:p>
          <a:p>
            <a:pPr lvl="1"/>
            <a:r>
              <a:rPr lang="en-US" dirty="0" smtClean="0"/>
              <a:t>Is it constant across </a:t>
            </a:r>
            <a:r>
              <a:rPr lang="en-US" dirty="0"/>
              <a:t>Genetic </a:t>
            </a:r>
            <a:r>
              <a:rPr lang="en-US" dirty="0" smtClean="0"/>
              <a:t>makeup? Culture?</a:t>
            </a:r>
          </a:p>
          <a:p>
            <a:pPr lvl="1"/>
            <a:r>
              <a:rPr lang="en-US" dirty="0" smtClean="0"/>
              <a:t>Can it be manipulated by society? Government?</a:t>
            </a:r>
          </a:p>
          <a:p>
            <a:r>
              <a:rPr lang="en-US" dirty="0" smtClean="0"/>
              <a:t>Best method to find patterns &amp; common threads? </a:t>
            </a:r>
          </a:p>
          <a:p>
            <a:r>
              <a:rPr lang="en-US" dirty="0" smtClean="0"/>
              <a:t>How to create clear terms and language for concepts?</a:t>
            </a:r>
          </a:p>
          <a:p>
            <a:pPr lvl="1"/>
            <a:r>
              <a:rPr lang="en-US" dirty="0" smtClean="0"/>
              <a:t>A clue – don’t use “graded”</a:t>
            </a:r>
            <a:endParaRPr lang="en-US" dirty="0"/>
          </a:p>
        </p:txBody>
      </p:sp>
    </p:spTree>
    <p:extLst>
      <p:ext uri="{BB962C8B-B14F-4D97-AF65-F5344CB8AC3E}">
        <p14:creationId xmlns:p14="http://schemas.microsoft.com/office/powerpoint/2010/main" val="72252063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smtClean="0"/>
              <a:t>Key Issues in Field of Development</a:t>
            </a:r>
          </a:p>
        </p:txBody>
      </p:sp>
      <p:sp>
        <p:nvSpPr>
          <p:cNvPr id="32770" name="Rectangle 3"/>
          <p:cNvSpPr>
            <a:spLocks noGrp="1" noChangeArrowheads="1"/>
          </p:cNvSpPr>
          <p:nvPr>
            <p:ph type="body" idx="1"/>
          </p:nvPr>
        </p:nvSpPr>
        <p:spPr/>
        <p:txBody>
          <a:bodyPr/>
          <a:lstStyle/>
          <a:p>
            <a:r>
              <a:rPr lang="en-US" smtClean="0">
                <a:latin typeface="Arial" panose="020B0604020202020204" pitchFamily="34" charset="0"/>
              </a:rPr>
              <a:t>Continuous vs. discontinuous change</a:t>
            </a:r>
            <a:br>
              <a:rPr lang="en-US" smtClean="0">
                <a:latin typeface="Arial" panose="020B0604020202020204" pitchFamily="34" charset="0"/>
              </a:rPr>
            </a:br>
            <a:endParaRPr lang="en-US" smtClean="0">
              <a:latin typeface="Arial" panose="020B0604020202020204" pitchFamily="34" charset="0"/>
            </a:endParaRPr>
          </a:p>
          <a:p>
            <a:r>
              <a:rPr lang="en-US" smtClean="0">
                <a:latin typeface="Arial" panose="020B0604020202020204" pitchFamily="34" charset="0"/>
              </a:rPr>
              <a:t>Critical periods vs. sensitive periods</a:t>
            </a:r>
            <a:br>
              <a:rPr lang="en-US" smtClean="0">
                <a:latin typeface="Arial" panose="020B0604020202020204" pitchFamily="34" charset="0"/>
              </a:rPr>
            </a:br>
            <a:endParaRPr lang="en-US" smtClean="0">
              <a:latin typeface="Arial" panose="020B0604020202020204" pitchFamily="34" charset="0"/>
            </a:endParaRPr>
          </a:p>
          <a:p>
            <a:r>
              <a:rPr lang="en-US" smtClean="0">
                <a:latin typeface="Arial" panose="020B0604020202020204" pitchFamily="34" charset="0"/>
              </a:rPr>
              <a:t>Lifespan approach vs. particular periods approach</a:t>
            </a:r>
            <a:br>
              <a:rPr lang="en-US" smtClean="0">
                <a:latin typeface="Arial" panose="020B0604020202020204" pitchFamily="34" charset="0"/>
              </a:rPr>
            </a:br>
            <a:endParaRPr lang="en-US" smtClean="0">
              <a:latin typeface="Arial" panose="020B0604020202020204" pitchFamily="34" charset="0"/>
            </a:endParaRPr>
          </a:p>
          <a:p>
            <a:r>
              <a:rPr lang="en-US" smtClean="0">
                <a:latin typeface="Arial" panose="020B0604020202020204" pitchFamily="34" charset="0"/>
              </a:rPr>
              <a:t>Nature vs. nurture</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mtClean="0"/>
              <a:t>Table 1-2. Major Issues in Lifespan Development</a:t>
            </a:r>
          </a:p>
        </p:txBody>
      </p:sp>
      <p:pic>
        <p:nvPicPr>
          <p:cNvPr id="34818" name="Picture 2" descr="Screen Shot 2013-03-18 at 12.58.5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79600"/>
            <a:ext cx="85788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mtClean="0"/>
              <a:t>Review and Apply</a:t>
            </a:r>
          </a:p>
        </p:txBody>
      </p:sp>
      <p:graphicFrame>
        <p:nvGraphicFramePr>
          <p:cNvPr id="4" name="Diagram 3"/>
          <p:cNvGraphicFramePr/>
          <p:nvPr/>
        </p:nvGraphicFramePr>
        <p:xfrm>
          <a:off x="6731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r>
              <a:rPr lang="en-US" smtClean="0"/>
              <a:t>Learning Objectives</a:t>
            </a:r>
          </a:p>
        </p:txBody>
      </p:sp>
      <p:graphicFrame>
        <p:nvGraphicFramePr>
          <p:cNvPr id="4" name="Diagram 3"/>
          <p:cNvGraphicFramePr/>
          <p:nvPr/>
        </p:nvGraphicFramePr>
        <p:xfrm>
          <a:off x="673100" y="0"/>
          <a:ext cx="8229600" cy="6748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smtClean="0"/>
              <a:t>THEORETICAL PERSPECTIVES</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dirty="0" smtClean="0"/>
              <a:t>What is a theory?</a:t>
            </a:r>
          </a:p>
        </p:txBody>
      </p:sp>
      <p:sp>
        <p:nvSpPr>
          <p:cNvPr id="45058" name="Rectangle 3"/>
          <p:cNvSpPr>
            <a:spLocks noGrp="1" noChangeArrowheads="1"/>
          </p:cNvSpPr>
          <p:nvPr>
            <p:ph type="body" idx="1"/>
          </p:nvPr>
        </p:nvSpPr>
        <p:spPr/>
        <p:txBody>
          <a:bodyPr/>
          <a:lstStyle/>
          <a:p>
            <a:r>
              <a:rPr lang="en-US" b="1" dirty="0" smtClean="0">
                <a:latin typeface="Arial" panose="020B0604020202020204" pitchFamily="34" charset="0"/>
              </a:rPr>
              <a:t>THEORY</a:t>
            </a:r>
            <a:r>
              <a:rPr lang="en-US" dirty="0" smtClean="0">
                <a:latin typeface="Arial" panose="020B0604020202020204" pitchFamily="34" charset="0"/>
              </a:rPr>
              <a:t>: broad, organized explanations and predictions concerning phenomena of interest.</a:t>
            </a:r>
          </a:p>
          <a:p>
            <a:endParaRPr lang="en-US" dirty="0" smtClean="0">
              <a:latin typeface="Arial" panose="020B0604020202020204" pitchFamily="34" charset="0"/>
            </a:endParaRPr>
          </a:p>
          <a:p>
            <a:endParaRPr lang="en-US" dirty="0" smtClean="0">
              <a:latin typeface="Arial" panose="020B0604020202020204" pitchFamily="34" charset="0"/>
            </a:endParaRPr>
          </a:p>
          <a:p>
            <a:pPr marL="0" indent="0" algn="ctr">
              <a:buNone/>
            </a:pPr>
            <a:r>
              <a:rPr lang="en-US" sz="2800" b="1" dirty="0" smtClean="0">
                <a:solidFill>
                  <a:schemeClr val="accent4">
                    <a:lumMod val="75000"/>
                  </a:schemeClr>
                </a:solidFill>
                <a:latin typeface="+mj-lt"/>
              </a:rPr>
              <a:t>How do ‘theories’ </a:t>
            </a:r>
            <a:r>
              <a:rPr lang="en-US" sz="2800" b="1" dirty="0">
                <a:solidFill>
                  <a:schemeClr val="accent4">
                    <a:lumMod val="75000"/>
                  </a:schemeClr>
                </a:solidFill>
                <a:latin typeface="+mj-lt"/>
              </a:rPr>
              <a:t>r</a:t>
            </a:r>
            <a:r>
              <a:rPr lang="en-US" sz="2800" b="1" dirty="0" smtClean="0">
                <a:solidFill>
                  <a:schemeClr val="accent4">
                    <a:lumMod val="75000"/>
                  </a:schemeClr>
                </a:solidFill>
                <a:latin typeface="+mj-lt"/>
              </a:rPr>
              <a:t>elate to Development?</a:t>
            </a:r>
          </a:p>
          <a:p>
            <a:pPr marL="0" indent="0" algn="ctr">
              <a:buNone/>
            </a:pPr>
            <a:endParaRPr lang="en-US" sz="2800" b="1" dirty="0" smtClean="0">
              <a:solidFill>
                <a:schemeClr val="accent4">
                  <a:lumMod val="75000"/>
                </a:schemeClr>
              </a:solidFill>
              <a:latin typeface="+mj-lt"/>
            </a:endParaRPr>
          </a:p>
          <a:p>
            <a:r>
              <a:rPr lang="en-US" dirty="0" smtClean="0">
                <a:latin typeface="Arial" panose="020B0604020202020204" pitchFamily="34" charset="0"/>
              </a:rPr>
              <a:t>Which theoretical perspectives have guided lifespan development?</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dirty="0" smtClean="0"/>
              <a:t>What theories will we explore?</a:t>
            </a:r>
          </a:p>
        </p:txBody>
      </p:sp>
      <p:sp>
        <p:nvSpPr>
          <p:cNvPr id="49154" name="Content Placeholder 2"/>
          <p:cNvSpPr>
            <a:spLocks noGrp="1"/>
          </p:cNvSpPr>
          <p:nvPr>
            <p:ph idx="1"/>
          </p:nvPr>
        </p:nvSpPr>
        <p:spPr>
          <a:xfrm>
            <a:off x="673100" y="1600200"/>
            <a:ext cx="8229600" cy="647700"/>
          </a:xfrm>
        </p:spPr>
        <p:txBody>
          <a:bodyPr/>
          <a:lstStyle/>
          <a:p>
            <a:pPr marL="0" indent="0" algn="ctr">
              <a:buFont typeface="Arial" panose="020B0604020202020204" pitchFamily="34" charset="0"/>
              <a:buNone/>
            </a:pPr>
            <a:r>
              <a:rPr lang="en-US" dirty="0" smtClean="0">
                <a:latin typeface="Arial" panose="020B0604020202020204" pitchFamily="34" charset="0"/>
              </a:rPr>
              <a:t>There are </a:t>
            </a:r>
            <a:r>
              <a:rPr lang="en-US" altLang="ja-JP" dirty="0" smtClean="0">
                <a:latin typeface="Arial" panose="020B0604020202020204" pitchFamily="34" charset="0"/>
              </a:rPr>
              <a:t>6 </a:t>
            </a:r>
            <a:r>
              <a:rPr lang="en-US" altLang="ja-JP" dirty="0" smtClean="0">
                <a:latin typeface="Arial" panose="020B0604020202020204" pitchFamily="34" charset="0"/>
              </a:rPr>
              <a:t>major perspectives:</a:t>
            </a:r>
          </a:p>
        </p:txBody>
      </p:sp>
      <p:graphicFrame>
        <p:nvGraphicFramePr>
          <p:cNvPr id="5" name="Diagram 4"/>
          <p:cNvGraphicFramePr/>
          <p:nvPr/>
        </p:nvGraphicFramePr>
        <p:xfrm>
          <a:off x="317500" y="2247901"/>
          <a:ext cx="8343900" cy="421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Each of these theories are closely linked to one or more theorists:</a:t>
            </a:r>
            <a:br>
              <a:rPr lang="en-US" dirty="0"/>
            </a:br>
            <a:endParaRPr lang="en-US" dirty="0"/>
          </a:p>
        </p:txBody>
      </p:sp>
      <p:sp>
        <p:nvSpPr>
          <p:cNvPr id="3" name="Content Placeholder 2"/>
          <p:cNvSpPr>
            <a:spLocks noGrp="1"/>
          </p:cNvSpPr>
          <p:nvPr>
            <p:ph idx="1"/>
          </p:nvPr>
        </p:nvSpPr>
        <p:spPr>
          <a:xfrm>
            <a:off x="673100" y="1600201"/>
            <a:ext cx="8229600" cy="1089212"/>
          </a:xfrm>
        </p:spPr>
        <p:txBody>
          <a:bodyPr/>
          <a:lstStyle/>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47664854"/>
              </p:ext>
            </p:extLst>
          </p:nvPr>
        </p:nvGraphicFramePr>
        <p:xfrm>
          <a:off x="1402975" y="1417638"/>
          <a:ext cx="6571130" cy="4485640"/>
        </p:xfrm>
        <a:graphic>
          <a:graphicData uri="http://schemas.openxmlformats.org/drawingml/2006/table">
            <a:tbl>
              <a:tblPr firstRow="1" bandRow="1">
                <a:tableStyleId>{5C22544A-7EE6-4342-B048-85BDC9FD1C3A}</a:tableStyleId>
              </a:tblPr>
              <a:tblGrid>
                <a:gridCol w="3285565"/>
                <a:gridCol w="3285565"/>
              </a:tblGrid>
              <a:tr h="370840">
                <a:tc>
                  <a:txBody>
                    <a:bodyPr/>
                    <a:lstStyle/>
                    <a:p>
                      <a:r>
                        <a:rPr lang="en-US" dirty="0" smtClean="0"/>
                        <a:t>Theory</a:t>
                      </a:r>
                      <a:endParaRPr lang="en-US" dirty="0"/>
                    </a:p>
                  </a:txBody>
                  <a:tcPr/>
                </a:tc>
                <a:tc>
                  <a:txBody>
                    <a:bodyPr/>
                    <a:lstStyle/>
                    <a:p>
                      <a:r>
                        <a:rPr lang="en-US" dirty="0" smtClean="0"/>
                        <a:t>Theorist</a:t>
                      </a:r>
                      <a:endParaRPr lang="en-US" dirty="0"/>
                    </a:p>
                  </a:txBody>
                  <a:tcPr/>
                </a:tc>
              </a:tr>
              <a:tr h="370840">
                <a:tc>
                  <a:txBody>
                    <a:bodyPr/>
                    <a:lstStyle/>
                    <a:p>
                      <a:r>
                        <a:rPr lang="en-US" dirty="0" smtClean="0"/>
                        <a:t>Psychodynamic</a:t>
                      </a:r>
                      <a:endParaRPr lang="en-US" dirty="0"/>
                    </a:p>
                  </a:txBody>
                  <a:tcPr/>
                </a:tc>
                <a:tc>
                  <a:txBody>
                    <a:bodyPr/>
                    <a:lstStyle/>
                    <a:p>
                      <a:r>
                        <a:rPr lang="en-US" dirty="0" smtClean="0"/>
                        <a:t>Freud</a:t>
                      </a:r>
                    </a:p>
                    <a:p>
                      <a:r>
                        <a:rPr lang="en-US" dirty="0" smtClean="0"/>
                        <a:t>Erikson</a:t>
                      </a:r>
                      <a:endParaRPr lang="en-US" dirty="0"/>
                    </a:p>
                  </a:txBody>
                  <a:tcPr/>
                </a:tc>
              </a:tr>
              <a:tr h="370840">
                <a:tc>
                  <a:txBody>
                    <a:bodyPr/>
                    <a:lstStyle/>
                    <a:p>
                      <a:r>
                        <a:rPr lang="en-US" dirty="0" smtClean="0"/>
                        <a:t>Behavioral</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Pavlov</a:t>
                      </a:r>
                      <a:r>
                        <a:rPr lang="en-US" baseline="0" dirty="0" smtClean="0"/>
                        <a:t> (omitted by textbook)</a:t>
                      </a:r>
                      <a:endParaRPr lang="en-US" dirty="0" smtClean="0"/>
                    </a:p>
                    <a:p>
                      <a:r>
                        <a:rPr lang="en-US" dirty="0" smtClean="0"/>
                        <a:t>Watson</a:t>
                      </a:r>
                    </a:p>
                    <a:p>
                      <a:r>
                        <a:rPr lang="en-US" dirty="0" smtClean="0"/>
                        <a:t>Skinner</a:t>
                      </a:r>
                      <a:endParaRPr lang="en-US" dirty="0"/>
                    </a:p>
                  </a:txBody>
                  <a:tcPr/>
                </a:tc>
              </a:tr>
              <a:tr h="370840">
                <a:tc>
                  <a:txBody>
                    <a:bodyPr/>
                    <a:lstStyle/>
                    <a:p>
                      <a:r>
                        <a:rPr lang="en-US" dirty="0" smtClean="0"/>
                        <a:t>Cognitive</a:t>
                      </a:r>
                      <a:endParaRPr lang="en-US" dirty="0"/>
                    </a:p>
                  </a:txBody>
                  <a:tcPr/>
                </a:tc>
                <a:tc>
                  <a:txBody>
                    <a:bodyPr/>
                    <a:lstStyle/>
                    <a:p>
                      <a:r>
                        <a:rPr lang="en-US" dirty="0" smtClean="0"/>
                        <a:t>Piaget</a:t>
                      </a:r>
                    </a:p>
                    <a:p>
                      <a:r>
                        <a:rPr lang="en-US" dirty="0" smtClean="0"/>
                        <a:t>Neo-</a:t>
                      </a:r>
                      <a:r>
                        <a:rPr lang="en-US" dirty="0" err="1" smtClean="0"/>
                        <a:t>Piagetians</a:t>
                      </a:r>
                      <a:endParaRPr lang="en-US" dirty="0"/>
                    </a:p>
                  </a:txBody>
                  <a:tcPr/>
                </a:tc>
              </a:tr>
              <a:tr h="370840">
                <a:tc>
                  <a:txBody>
                    <a:bodyPr/>
                    <a:lstStyle/>
                    <a:p>
                      <a:r>
                        <a:rPr lang="en-US" dirty="0" smtClean="0"/>
                        <a:t>Humanistic</a:t>
                      </a:r>
                      <a:endParaRPr lang="en-US" dirty="0"/>
                    </a:p>
                  </a:txBody>
                  <a:tcPr/>
                </a:tc>
                <a:tc>
                  <a:txBody>
                    <a:bodyPr/>
                    <a:lstStyle/>
                    <a:p>
                      <a:r>
                        <a:rPr lang="en-US" dirty="0" smtClean="0"/>
                        <a:t>Rogers</a:t>
                      </a:r>
                    </a:p>
                    <a:p>
                      <a:r>
                        <a:rPr lang="en-US" dirty="0" smtClean="0"/>
                        <a:t>Maslow</a:t>
                      </a:r>
                      <a:endParaRPr lang="en-US" dirty="0"/>
                    </a:p>
                  </a:txBody>
                  <a:tcPr/>
                </a:tc>
              </a:tr>
              <a:tr h="370840">
                <a:tc>
                  <a:txBody>
                    <a:bodyPr/>
                    <a:lstStyle/>
                    <a:p>
                      <a:r>
                        <a:rPr lang="en-US" dirty="0" smtClean="0"/>
                        <a:t>Contextual</a:t>
                      </a:r>
                      <a:endParaRPr lang="en-US" dirty="0"/>
                    </a:p>
                  </a:txBody>
                  <a:tcPr/>
                </a:tc>
                <a:tc>
                  <a:txBody>
                    <a:bodyPr/>
                    <a:lstStyle/>
                    <a:p>
                      <a:r>
                        <a:rPr lang="en-US" dirty="0" err="1" smtClean="0"/>
                        <a:t>Bronfenbrenner</a:t>
                      </a:r>
                      <a:endParaRPr lang="en-US" u="none" dirty="0" smtClean="0"/>
                    </a:p>
                    <a:p>
                      <a:r>
                        <a:rPr lang="en-US" u="none" dirty="0" smtClean="0"/>
                        <a:t>Vy</a:t>
                      </a:r>
                      <a:r>
                        <a:rPr lang="en-US" dirty="0" smtClean="0"/>
                        <a:t>gotsky</a:t>
                      </a:r>
                      <a:endParaRPr lang="en-US" dirty="0"/>
                    </a:p>
                  </a:txBody>
                  <a:tcPr/>
                </a:tc>
              </a:tr>
              <a:tr h="370840">
                <a:tc>
                  <a:txBody>
                    <a:bodyPr/>
                    <a:lstStyle/>
                    <a:p>
                      <a:r>
                        <a:rPr lang="en-US" dirty="0" smtClean="0"/>
                        <a:t>Evolutionary</a:t>
                      </a:r>
                      <a:endParaRPr lang="en-US" dirty="0"/>
                    </a:p>
                  </a:txBody>
                  <a:tcPr/>
                </a:tc>
                <a:tc>
                  <a:txBody>
                    <a:bodyPr/>
                    <a:lstStyle/>
                    <a:p>
                      <a:r>
                        <a:rPr lang="en-US" dirty="0" smtClean="0"/>
                        <a:t>Darwin</a:t>
                      </a:r>
                    </a:p>
                    <a:p>
                      <a:r>
                        <a:rPr lang="en-US" dirty="0" smtClean="0"/>
                        <a:t>Lorenz*</a:t>
                      </a:r>
                      <a:endParaRPr lang="en-US" dirty="0"/>
                    </a:p>
                  </a:txBody>
                  <a:tcPr/>
                </a:tc>
              </a:tr>
            </a:tbl>
          </a:graphicData>
        </a:graphic>
      </p:graphicFrame>
      <p:sp>
        <p:nvSpPr>
          <p:cNvPr id="5" name="TextBox 4"/>
          <p:cNvSpPr txBox="1"/>
          <p:nvPr/>
        </p:nvSpPr>
        <p:spPr>
          <a:xfrm>
            <a:off x="1250576" y="6135452"/>
            <a:ext cx="7468711" cy="369332"/>
          </a:xfrm>
          <a:prstGeom prst="rect">
            <a:avLst/>
          </a:prstGeom>
          <a:noFill/>
        </p:spPr>
        <p:txBody>
          <a:bodyPr wrap="none" rtlCol="0">
            <a:spAutoFit/>
          </a:bodyPr>
          <a:lstStyle/>
          <a:p>
            <a:r>
              <a:rPr lang="en-US" dirty="0" smtClean="0"/>
              <a:t>* I think the author/developmental psychologists </a:t>
            </a:r>
            <a:r>
              <a:rPr lang="en-US" dirty="0" err="1" smtClean="0"/>
              <a:t>miscategorize</a:t>
            </a:r>
            <a:r>
              <a:rPr lang="en-US" dirty="0" smtClean="0"/>
              <a:t> Lorenz </a:t>
            </a:r>
            <a:endParaRPr lang="en-US" dirty="0"/>
          </a:p>
        </p:txBody>
      </p:sp>
    </p:spTree>
    <p:extLst>
      <p:ext uri="{BB962C8B-B14F-4D97-AF65-F5344CB8AC3E}">
        <p14:creationId xmlns:p14="http://schemas.microsoft.com/office/powerpoint/2010/main" val="332068498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73100" y="46038"/>
            <a:ext cx="8229600" cy="1143000"/>
          </a:xfrm>
        </p:spPr>
        <p:txBody>
          <a:bodyPr/>
          <a:lstStyle/>
          <a:p>
            <a:r>
              <a:rPr lang="en-US" dirty="0" smtClean="0"/>
              <a:t>Complete Example </a:t>
            </a:r>
            <a:br>
              <a:rPr lang="en-US" dirty="0" smtClean="0"/>
            </a:br>
            <a:r>
              <a:rPr lang="en-US" dirty="0" smtClean="0"/>
              <a:t>Freud's </a:t>
            </a:r>
            <a:r>
              <a:rPr lang="en-US" dirty="0" smtClean="0"/>
              <a:t>and Erikson's Theories</a:t>
            </a:r>
          </a:p>
        </p:txBody>
      </p:sp>
      <p:pic>
        <p:nvPicPr>
          <p:cNvPr id="47106" name="Picture 2" descr="Screen Shot 2013-03-18 at 1.05.1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1066800"/>
            <a:ext cx="6284912"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937500" y="6234668"/>
            <a:ext cx="1133708" cy="369332"/>
          </a:xfrm>
          <a:prstGeom prst="rect">
            <a:avLst/>
          </a:prstGeom>
          <a:noFill/>
        </p:spPr>
        <p:txBody>
          <a:bodyPr wrap="none" rtlCol="0">
            <a:spAutoFit/>
          </a:bodyPr>
          <a:lstStyle/>
          <a:p>
            <a:r>
              <a:rPr lang="en-US" dirty="0"/>
              <a:t>Table 1-3</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mtClean="0"/>
              <a:t>Perspectives, Theories, and Approaches</a:t>
            </a:r>
          </a:p>
        </p:txBody>
      </p:sp>
      <p:sp>
        <p:nvSpPr>
          <p:cNvPr id="51202" name="Rectangle 3"/>
          <p:cNvSpPr>
            <a:spLocks noGrp="1" noChangeArrowheads="1"/>
          </p:cNvSpPr>
          <p:nvPr>
            <p:ph type="body" idx="1"/>
          </p:nvPr>
        </p:nvSpPr>
        <p:spPr/>
        <p:txBody>
          <a:bodyPr>
            <a:normAutofit/>
          </a:bodyPr>
          <a:lstStyle/>
          <a:p>
            <a:pPr marL="0" indent="0">
              <a:buFont typeface="Arial" charset="0"/>
              <a:buNone/>
              <a:defRPr/>
            </a:pPr>
            <a:r>
              <a:rPr lang="en-US" dirty="0" smtClean="0">
                <a:ea typeface="ＭＳ Ｐゴシック" charset="0"/>
              </a:rPr>
              <a:t>Second, we can match theories and approaches with each perspective:</a:t>
            </a:r>
          </a:p>
          <a:p>
            <a:pPr>
              <a:buFont typeface="Arial" charset="0"/>
              <a:buChar char="•"/>
              <a:defRPr/>
            </a:pPr>
            <a:r>
              <a:rPr lang="en-US" b="1" dirty="0" smtClean="0">
                <a:ea typeface="ＭＳ Ｐゴシック" charset="0"/>
              </a:rPr>
              <a:t>Psychodynamic</a:t>
            </a:r>
          </a:p>
          <a:p>
            <a:pPr lvl="1">
              <a:buFont typeface="Arial" charset="0"/>
              <a:buChar char="–"/>
              <a:defRPr/>
            </a:pPr>
            <a:r>
              <a:rPr lang="en-US" dirty="0" smtClean="0">
                <a:ea typeface="ＭＳ Ｐゴシック" charset="0"/>
              </a:rPr>
              <a:t>Psychoanalytic</a:t>
            </a:r>
          </a:p>
          <a:p>
            <a:pPr lvl="1">
              <a:buFont typeface="Arial" charset="0"/>
              <a:buChar char="–"/>
              <a:defRPr/>
            </a:pPr>
            <a:r>
              <a:rPr lang="en-US" dirty="0" smtClean="0">
                <a:ea typeface="ＭＳ Ｐゴシック" charset="0"/>
              </a:rPr>
              <a:t>Psychosocial</a:t>
            </a:r>
          </a:p>
          <a:p>
            <a:pPr lvl="1">
              <a:buFont typeface="Arial" charset="0"/>
              <a:buChar char="–"/>
              <a:defRPr/>
            </a:pPr>
            <a:endParaRPr lang="en-US" dirty="0" smtClean="0">
              <a:ea typeface="ＭＳ Ｐゴシック" charset="0"/>
            </a:endParaRPr>
          </a:p>
          <a:p>
            <a:pPr>
              <a:buFont typeface="Arial" charset="0"/>
              <a:buChar char="•"/>
              <a:defRPr/>
            </a:pPr>
            <a:r>
              <a:rPr lang="en-US" b="1" dirty="0" smtClean="0">
                <a:ea typeface="ＭＳ Ｐゴシック" charset="0"/>
              </a:rPr>
              <a:t>Behavioral</a:t>
            </a:r>
          </a:p>
          <a:p>
            <a:pPr lvl="1">
              <a:buFont typeface="Arial" charset="0"/>
              <a:buChar char="–"/>
              <a:defRPr/>
            </a:pPr>
            <a:r>
              <a:rPr lang="en-US" dirty="0" smtClean="0">
                <a:ea typeface="ＭＳ Ｐゴシック" charset="0"/>
              </a:rPr>
              <a:t>Classical Conditioning</a:t>
            </a:r>
          </a:p>
          <a:p>
            <a:pPr lvl="1">
              <a:buFont typeface="Arial" charset="0"/>
              <a:buChar char="–"/>
              <a:defRPr/>
            </a:pPr>
            <a:r>
              <a:rPr lang="en-US" dirty="0" smtClean="0">
                <a:ea typeface="ＭＳ Ｐゴシック" charset="0"/>
              </a:rPr>
              <a:t>Operant Conditioning</a:t>
            </a:r>
          </a:p>
          <a:p>
            <a:pPr lvl="1">
              <a:buFont typeface="Arial" charset="0"/>
              <a:buChar char="–"/>
              <a:defRPr/>
            </a:pPr>
            <a:r>
              <a:rPr lang="en-US" dirty="0" smtClean="0">
                <a:ea typeface="ＭＳ Ｐゴシック" charset="0"/>
              </a:rPr>
              <a:t>Social-Cognitive Learning</a:t>
            </a:r>
            <a:endParaRPr lang="en-US" dirty="0">
              <a:ea typeface="ＭＳ Ｐゴシック"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Perspectives, Theories, and Approaches (continued)</a:t>
            </a:r>
          </a:p>
        </p:txBody>
      </p:sp>
      <p:sp>
        <p:nvSpPr>
          <p:cNvPr id="53250" name="Content Placeholder 2"/>
          <p:cNvSpPr>
            <a:spLocks noGrp="1"/>
          </p:cNvSpPr>
          <p:nvPr>
            <p:ph idx="1"/>
          </p:nvPr>
        </p:nvSpPr>
        <p:spPr/>
        <p:txBody>
          <a:bodyPr/>
          <a:lstStyle/>
          <a:p>
            <a:r>
              <a:rPr lang="en-US" b="1" smtClean="0">
                <a:latin typeface="Arial" panose="020B0604020202020204" pitchFamily="34" charset="0"/>
              </a:rPr>
              <a:t>Cognitive</a:t>
            </a:r>
          </a:p>
          <a:p>
            <a:pPr lvl="1"/>
            <a:r>
              <a:rPr lang="en-US" smtClean="0">
                <a:latin typeface="Arial" panose="020B0604020202020204" pitchFamily="34" charset="0"/>
              </a:rPr>
              <a:t>Information Processing</a:t>
            </a:r>
          </a:p>
          <a:p>
            <a:pPr lvl="1"/>
            <a:r>
              <a:rPr lang="en-US" smtClean="0">
                <a:latin typeface="Arial" panose="020B0604020202020204" pitchFamily="34" charset="0"/>
              </a:rPr>
              <a:t>Cognitive Neuroscience</a:t>
            </a:r>
          </a:p>
          <a:p>
            <a:r>
              <a:rPr lang="en-US" b="1" smtClean="0">
                <a:latin typeface="Arial" panose="020B0604020202020204" pitchFamily="34" charset="0"/>
              </a:rPr>
              <a:t>Humanistic</a:t>
            </a:r>
          </a:p>
          <a:p>
            <a:r>
              <a:rPr lang="en-US" b="1" smtClean="0">
                <a:latin typeface="Arial" panose="020B0604020202020204" pitchFamily="34" charset="0"/>
              </a:rPr>
              <a:t>Contextual</a:t>
            </a:r>
          </a:p>
          <a:p>
            <a:pPr lvl="1"/>
            <a:r>
              <a:rPr lang="en-US" smtClean="0">
                <a:latin typeface="Arial" panose="020B0604020202020204" pitchFamily="34" charset="0"/>
              </a:rPr>
              <a:t>Bioecological</a:t>
            </a:r>
          </a:p>
          <a:p>
            <a:pPr lvl="1"/>
            <a:r>
              <a:rPr lang="en-US" smtClean="0">
                <a:latin typeface="Arial" panose="020B0604020202020204" pitchFamily="34" charset="0"/>
              </a:rPr>
              <a:t>Sociocultural</a:t>
            </a:r>
          </a:p>
          <a:p>
            <a:r>
              <a:rPr lang="en-US" b="1" smtClean="0">
                <a:latin typeface="Arial" panose="020B0604020202020204" pitchFamily="34" charset="0"/>
              </a:rPr>
              <a:t>Evolutionary</a:t>
            </a:r>
            <a:r>
              <a:rPr lang="en-US" smtClean="0">
                <a:latin typeface="Arial" panose="020B0604020202020204" pitchFamily="34" charset="0"/>
              </a:rPr>
              <a:t> </a:t>
            </a:r>
          </a:p>
          <a:p>
            <a:endParaRPr lang="en-US" b="1" smtClean="0">
              <a:latin typeface="Arial" panose="020B0604020202020204" pitchFamily="34" charset="0"/>
            </a:endParaRPr>
          </a:p>
          <a:p>
            <a:endParaRPr lang="en-US" smtClean="0">
              <a:latin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Overwhelmed?</a:t>
            </a:r>
          </a:p>
        </p:txBody>
      </p:sp>
      <p:sp>
        <p:nvSpPr>
          <p:cNvPr id="55298" name="Content Placeholder 2"/>
          <p:cNvSpPr>
            <a:spLocks noGrp="1"/>
          </p:cNvSpPr>
          <p:nvPr>
            <p:ph idx="1"/>
          </p:nvPr>
        </p:nvSpPr>
        <p:spPr>
          <a:xfrm>
            <a:off x="673100" y="2654300"/>
            <a:ext cx="8229600" cy="3471863"/>
          </a:xfrm>
        </p:spPr>
        <p:txBody>
          <a:bodyPr/>
          <a:lstStyle/>
          <a:p>
            <a:pPr marL="0" indent="0" algn="ctr">
              <a:buFont typeface="Arial" panose="020B0604020202020204" pitchFamily="34" charset="0"/>
              <a:buNone/>
            </a:pPr>
            <a:r>
              <a:rPr lang="en-US" smtClean="0">
                <a:latin typeface="Arial" panose="020B0604020202020204" pitchFamily="34" charset="0"/>
              </a:rPr>
              <a:t>Let</a:t>
            </a:r>
            <a:r>
              <a:rPr lang="en-US" altLang="ja-JP" smtClean="0">
                <a:latin typeface="Arial" panose="020B0604020202020204" pitchFamily="34" charset="0"/>
              </a:rPr>
              <a:t>'s organize all this information into workable pieces!</a:t>
            </a:r>
            <a:endParaRPr lang="en-US" smtClean="0">
              <a:latin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dirty="0" smtClean="0"/>
              <a:t>The Text uses “theory maps” </a:t>
            </a:r>
            <a:r>
              <a:rPr lang="en-US" dirty="0" smtClean="0"/>
              <a:t>that contain the following sections:</a:t>
            </a:r>
          </a:p>
        </p:txBody>
      </p:sp>
      <p:sp>
        <p:nvSpPr>
          <p:cNvPr id="57346" name="Rectangle 3"/>
          <p:cNvSpPr>
            <a:spLocks noGrp="1" noChangeArrowheads="1"/>
          </p:cNvSpPr>
          <p:nvPr>
            <p:ph type="body" idx="1"/>
          </p:nvPr>
        </p:nvSpPr>
        <p:spPr/>
        <p:txBody>
          <a:bodyPr/>
          <a:lstStyle/>
          <a:p>
            <a:r>
              <a:rPr lang="en-US" smtClean="0">
                <a:latin typeface="Arial" panose="020B0604020202020204" pitchFamily="34" charset="0"/>
              </a:rPr>
              <a:t>Perspective</a:t>
            </a:r>
          </a:p>
          <a:p>
            <a:r>
              <a:rPr lang="en-US" smtClean="0">
                <a:latin typeface="Arial" panose="020B0604020202020204" pitchFamily="34" charset="0"/>
              </a:rPr>
              <a:t>Theory</a:t>
            </a:r>
          </a:p>
          <a:p>
            <a:r>
              <a:rPr lang="en-US" smtClean="0">
                <a:latin typeface="Arial" panose="020B0604020202020204" pitchFamily="34" charset="0"/>
              </a:rPr>
              <a:t>Theorist</a:t>
            </a:r>
          </a:p>
          <a:p>
            <a:r>
              <a:rPr lang="en-US" smtClean="0">
                <a:latin typeface="Arial" panose="020B0604020202020204" pitchFamily="34" charset="0"/>
              </a:rPr>
              <a:t>What develops</a:t>
            </a:r>
          </a:p>
          <a:p>
            <a:r>
              <a:rPr lang="en-US" smtClean="0">
                <a:latin typeface="Arial" panose="020B0604020202020204" pitchFamily="34" charset="0"/>
              </a:rPr>
              <a:t>How development proceeds</a:t>
            </a:r>
          </a:p>
          <a:p>
            <a:r>
              <a:rPr lang="en-US" smtClean="0">
                <a:latin typeface="Arial" panose="020B0604020202020204" pitchFamily="34" charset="0"/>
              </a:rPr>
              <a:t>Principles</a:t>
            </a:r>
          </a:p>
          <a:p>
            <a:r>
              <a:rPr lang="en-US" smtClean="0">
                <a:latin typeface="Arial" panose="020B0604020202020204" pitchFamily="34" charset="0"/>
              </a:rPr>
              <a:t>Key terms</a:t>
            </a:r>
          </a:p>
          <a:p>
            <a:endParaRPr lang="en-US" smtClean="0">
              <a:latin typeface="Arial" panose="020B0604020202020204" pitchFamily="34" charset="0"/>
            </a:endParaRPr>
          </a:p>
          <a:p>
            <a:endParaRPr lang="en-US" smtClean="0">
              <a:latin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dirty="0" smtClean="0"/>
              <a:t>Psychodynamic Theory Map – 1/2</a:t>
            </a:r>
            <a:endParaRPr lang="en-US" dirty="0" smtClean="0"/>
          </a:p>
        </p:txBody>
      </p:sp>
      <p:graphicFrame>
        <p:nvGraphicFramePr>
          <p:cNvPr id="4" name="Diagram 3"/>
          <p:cNvGraphicFramePr/>
          <p:nvPr/>
        </p:nvGraphicFramePr>
        <p:xfrm>
          <a:off x="673100" y="1536700"/>
          <a:ext cx="8229600" cy="458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smtClean="0"/>
              <a:t>AN ORIENTATION TO DEVELOPMENT ACROSS THE LIFESPAN</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dirty="0" smtClean="0"/>
              <a:t>Psychodynamic Theory Map 2/2</a:t>
            </a:r>
            <a:endParaRPr lang="en-US" dirty="0" smtClean="0"/>
          </a:p>
        </p:txBody>
      </p:sp>
      <p:graphicFrame>
        <p:nvGraphicFramePr>
          <p:cNvPr id="4" name="Diagram 3"/>
          <p:cNvGraphicFramePr/>
          <p:nvPr/>
        </p:nvGraphicFramePr>
        <p:xfrm>
          <a:off x="673100" y="1320800"/>
          <a:ext cx="8229600" cy="534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smtClean="0"/>
              <a:t>Psychodynamic Perspective: Assessing </a:t>
            </a:r>
          </a:p>
        </p:txBody>
      </p:sp>
      <p:sp>
        <p:nvSpPr>
          <p:cNvPr id="65539" name="Text Box 9"/>
          <p:cNvSpPr txBox="1">
            <a:spLocks noChangeArrowheads="1"/>
          </p:cNvSpPr>
          <p:nvPr/>
        </p:nvSpPr>
        <p:spPr bwMode="auto">
          <a:xfrm>
            <a:off x="1028700" y="1524000"/>
            <a:ext cx="3835400" cy="3954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2000" i="1" u="sng" dirty="0" smtClean="0">
                <a:solidFill>
                  <a:srgbClr val="000000"/>
                </a:solidFill>
                <a:latin typeface="+mn-lt"/>
              </a:rPr>
              <a:t>Widely Accepted</a:t>
            </a:r>
          </a:p>
          <a:p>
            <a:pPr eaLnBrk="1" hangingPunct="1">
              <a:spcBef>
                <a:spcPct val="50000"/>
              </a:spcBef>
              <a:defRPr/>
            </a:pPr>
            <a:r>
              <a:rPr lang="en-US" sz="2000" b="1" dirty="0" smtClean="0">
                <a:solidFill>
                  <a:srgbClr val="000000"/>
                </a:solidFill>
                <a:latin typeface="+mn-lt"/>
              </a:rPr>
              <a:t>FREUD</a:t>
            </a:r>
          </a:p>
          <a:p>
            <a:pPr eaLnBrk="1" hangingPunct="1">
              <a:spcBef>
                <a:spcPct val="50000"/>
              </a:spcBef>
              <a:buFontTx/>
              <a:buChar char="•"/>
              <a:defRPr/>
            </a:pPr>
            <a:r>
              <a:rPr lang="en-US" sz="2000" i="1" dirty="0" smtClean="0">
                <a:solidFill>
                  <a:srgbClr val="000000"/>
                </a:solidFill>
                <a:latin typeface="+mn-lt"/>
              </a:rPr>
              <a:t>Notion of unconscious influences accepted by many</a:t>
            </a:r>
          </a:p>
          <a:p>
            <a:pPr eaLnBrk="1" hangingPunct="1">
              <a:spcBef>
                <a:spcPct val="50000"/>
              </a:spcBef>
              <a:defRPr/>
            </a:pPr>
            <a:r>
              <a:rPr lang="en-US" sz="2000" b="1" dirty="0" smtClean="0">
                <a:solidFill>
                  <a:srgbClr val="000000"/>
                </a:solidFill>
                <a:latin typeface="+mn-lt"/>
              </a:rPr>
              <a:t>ERIKSON</a:t>
            </a:r>
          </a:p>
          <a:p>
            <a:pPr eaLnBrk="1" hangingPunct="1">
              <a:spcBef>
                <a:spcPct val="50000"/>
              </a:spcBef>
              <a:buFontTx/>
              <a:buChar char="•"/>
              <a:defRPr/>
            </a:pPr>
            <a:r>
              <a:rPr lang="en-US" sz="2000" i="1" dirty="0" smtClean="0">
                <a:solidFill>
                  <a:srgbClr val="000000"/>
                </a:solidFill>
                <a:latin typeface="+mn-lt"/>
              </a:rPr>
              <a:t>Notion of development throughout lifespan receives considerable support</a:t>
            </a:r>
          </a:p>
          <a:p>
            <a:pPr eaLnBrk="1" hangingPunct="1">
              <a:spcBef>
                <a:spcPct val="50000"/>
              </a:spcBef>
              <a:buFontTx/>
              <a:buChar char="•"/>
              <a:defRPr/>
            </a:pPr>
            <a:endParaRPr lang="en-US" sz="1600" b="1" dirty="0" smtClean="0">
              <a:solidFill>
                <a:srgbClr val="000000"/>
              </a:solidFill>
              <a:latin typeface="+mn-lt"/>
            </a:endParaRPr>
          </a:p>
          <a:p>
            <a:pPr eaLnBrk="1" hangingPunct="1">
              <a:spcBef>
                <a:spcPct val="50000"/>
              </a:spcBef>
              <a:buFontTx/>
              <a:buChar char="•"/>
              <a:defRPr/>
            </a:pPr>
            <a:endParaRPr lang="en-US" sz="1800" dirty="0" smtClean="0">
              <a:solidFill>
                <a:srgbClr val="000000"/>
              </a:solidFill>
              <a:latin typeface="+mn-lt"/>
            </a:endParaRPr>
          </a:p>
        </p:txBody>
      </p:sp>
      <p:sp>
        <p:nvSpPr>
          <p:cNvPr id="65540" name="Text Box 10"/>
          <p:cNvSpPr txBox="1">
            <a:spLocks noChangeArrowheads="1"/>
          </p:cNvSpPr>
          <p:nvPr/>
        </p:nvSpPr>
        <p:spPr bwMode="auto">
          <a:xfrm>
            <a:off x="4914900" y="1512888"/>
            <a:ext cx="3835400" cy="4694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2000" i="1" u="sng" smtClean="0">
                <a:solidFill>
                  <a:srgbClr val="000000"/>
                </a:solidFill>
                <a:latin typeface="+mn-lt"/>
              </a:rPr>
              <a:t>Widely Questioned or Rejected</a:t>
            </a:r>
          </a:p>
          <a:p>
            <a:pPr eaLnBrk="1" hangingPunct="1">
              <a:spcBef>
                <a:spcPct val="50000"/>
              </a:spcBef>
              <a:defRPr/>
            </a:pPr>
            <a:r>
              <a:rPr lang="en-US" sz="1800" b="1" smtClean="0">
                <a:solidFill>
                  <a:srgbClr val="000000"/>
                </a:solidFill>
                <a:latin typeface="+mn-lt"/>
              </a:rPr>
              <a:t>FREUD</a:t>
            </a:r>
          </a:p>
          <a:p>
            <a:pPr eaLnBrk="1" hangingPunct="1">
              <a:spcBef>
                <a:spcPct val="50000"/>
              </a:spcBef>
              <a:buFontTx/>
              <a:buChar char="•"/>
              <a:defRPr/>
            </a:pPr>
            <a:r>
              <a:rPr lang="en-US" sz="1800" i="1" smtClean="0">
                <a:solidFill>
                  <a:srgbClr val="000000"/>
                </a:solidFill>
                <a:latin typeface="+mn-lt"/>
              </a:rPr>
              <a:t>Effects of childhood stages on later development not validated</a:t>
            </a:r>
          </a:p>
          <a:p>
            <a:pPr eaLnBrk="1" hangingPunct="1">
              <a:spcBef>
                <a:spcPct val="50000"/>
              </a:spcBef>
              <a:buFontTx/>
              <a:buChar char="•"/>
              <a:defRPr/>
            </a:pPr>
            <a:r>
              <a:rPr lang="en-US" sz="1800" i="1" smtClean="0">
                <a:solidFill>
                  <a:srgbClr val="000000"/>
                </a:solidFill>
                <a:latin typeface="+mn-lt"/>
              </a:rPr>
              <a:t>Generalizability to broader, multicultural populations not supported</a:t>
            </a:r>
          </a:p>
          <a:p>
            <a:pPr eaLnBrk="1" hangingPunct="1">
              <a:spcBef>
                <a:spcPct val="50000"/>
              </a:spcBef>
              <a:buFontTx/>
              <a:buChar char="•"/>
              <a:defRPr/>
            </a:pPr>
            <a:r>
              <a:rPr lang="en-US" sz="1800" i="1" smtClean="0">
                <a:solidFill>
                  <a:srgbClr val="000000"/>
                </a:solidFill>
                <a:latin typeface="+mn-lt"/>
              </a:rPr>
              <a:t>Primary focus on male development criticized</a:t>
            </a:r>
          </a:p>
          <a:p>
            <a:pPr eaLnBrk="1" hangingPunct="1">
              <a:spcBef>
                <a:spcPct val="50000"/>
              </a:spcBef>
              <a:defRPr/>
            </a:pPr>
            <a:r>
              <a:rPr lang="en-US" sz="1800" b="1" smtClean="0">
                <a:solidFill>
                  <a:srgbClr val="000000"/>
                </a:solidFill>
                <a:latin typeface="+mn-lt"/>
              </a:rPr>
              <a:t>ERIKSON</a:t>
            </a:r>
          </a:p>
          <a:p>
            <a:pPr eaLnBrk="1" hangingPunct="1">
              <a:spcBef>
                <a:spcPct val="50000"/>
              </a:spcBef>
              <a:buFontTx/>
              <a:buChar char="•"/>
              <a:defRPr/>
            </a:pPr>
            <a:r>
              <a:rPr lang="en-US" sz="1800" i="1" smtClean="0">
                <a:solidFill>
                  <a:srgbClr val="000000"/>
                </a:solidFill>
                <a:latin typeface="+mn-lt"/>
              </a:rPr>
              <a:t>More focus on men than women</a:t>
            </a:r>
          </a:p>
          <a:p>
            <a:pPr eaLnBrk="1" hangingPunct="1">
              <a:spcBef>
                <a:spcPct val="50000"/>
              </a:spcBef>
              <a:buFontTx/>
              <a:buChar char="•"/>
              <a:defRPr/>
            </a:pPr>
            <a:r>
              <a:rPr lang="en-US" sz="1800" i="1" smtClean="0">
                <a:solidFill>
                  <a:srgbClr val="000000"/>
                </a:solidFill>
                <a:latin typeface="+mn-lt"/>
              </a:rPr>
              <a:t>Vague and difficult to test rigorously in some parts</a:t>
            </a:r>
            <a:endParaRPr lang="en-US" sz="1800" b="1" smtClean="0">
              <a:solidFill>
                <a:srgbClr val="000000"/>
              </a:solidFill>
              <a:latin typeface="+mn-lt"/>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dirty="0" smtClean="0"/>
              <a:t>Behavioral Theory Map 1/3</a:t>
            </a:r>
            <a:endParaRPr lang="en-US" dirty="0" smtClean="0"/>
          </a:p>
        </p:txBody>
      </p:sp>
      <p:graphicFrame>
        <p:nvGraphicFramePr>
          <p:cNvPr id="4" name="Diagram 3"/>
          <p:cNvGraphicFramePr/>
          <p:nvPr>
            <p:extLst>
              <p:ext uri="{D42A27DB-BD31-4B8C-83A1-F6EECF244321}">
                <p14:modId xmlns:p14="http://schemas.microsoft.com/office/powerpoint/2010/main" val="3809806592"/>
              </p:ext>
            </p:extLst>
          </p:nvPr>
        </p:nvGraphicFramePr>
        <p:xfrm>
          <a:off x="673100" y="1600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dirty="0"/>
              <a:t>Behavioral Theory </a:t>
            </a:r>
            <a:r>
              <a:rPr lang="en-US" dirty="0" smtClean="0"/>
              <a:t>Map 2/3</a:t>
            </a:r>
            <a:endParaRPr lang="en-US" dirty="0" smtClean="0"/>
          </a:p>
        </p:txBody>
      </p:sp>
      <p:graphicFrame>
        <p:nvGraphicFramePr>
          <p:cNvPr id="4" name="Diagram 3"/>
          <p:cNvGraphicFramePr/>
          <p:nvPr>
            <p:extLst>
              <p:ext uri="{D42A27DB-BD31-4B8C-83A1-F6EECF244321}">
                <p14:modId xmlns:p14="http://schemas.microsoft.com/office/powerpoint/2010/main" val="3489421322"/>
              </p:ext>
            </p:extLst>
          </p:nvPr>
        </p:nvGraphicFramePr>
        <p:xfrm>
          <a:off x="673100" y="1600200"/>
          <a:ext cx="82296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US" dirty="0"/>
              <a:t>Behavioral Theory </a:t>
            </a:r>
            <a:r>
              <a:rPr lang="en-US" dirty="0" smtClean="0"/>
              <a:t>Map 3/3</a:t>
            </a:r>
            <a:endParaRPr lang="en-US" dirty="0" smtClean="0"/>
          </a:p>
        </p:txBody>
      </p:sp>
      <p:graphicFrame>
        <p:nvGraphicFramePr>
          <p:cNvPr id="4" name="Diagram 3"/>
          <p:cNvGraphicFramePr/>
          <p:nvPr>
            <p:extLst>
              <p:ext uri="{D42A27DB-BD31-4B8C-83A1-F6EECF244321}">
                <p14:modId xmlns:p14="http://schemas.microsoft.com/office/powerpoint/2010/main" val="3715925260"/>
              </p:ext>
            </p:extLst>
          </p:nvPr>
        </p:nvGraphicFramePr>
        <p:xfrm>
          <a:off x="673100" y="1417638"/>
          <a:ext cx="8229600" cy="5160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mtClean="0"/>
              <a:t>Behavioral Perspective: Assessing </a:t>
            </a:r>
          </a:p>
        </p:txBody>
      </p:sp>
      <p:sp>
        <p:nvSpPr>
          <p:cNvPr id="73731" name="Text Box 4"/>
          <p:cNvSpPr txBox="1">
            <a:spLocks noChangeArrowheads="1"/>
          </p:cNvSpPr>
          <p:nvPr/>
        </p:nvSpPr>
        <p:spPr bwMode="auto">
          <a:xfrm>
            <a:off x="1143000" y="1600200"/>
            <a:ext cx="3190875" cy="417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i="1" u="sng" dirty="0" smtClean="0">
                <a:solidFill>
                  <a:srgbClr val="000000"/>
                </a:solidFill>
                <a:latin typeface="+mn-lt"/>
              </a:rPr>
              <a:t>Widely Accepted</a:t>
            </a:r>
          </a:p>
          <a:p>
            <a:pPr eaLnBrk="1" hangingPunct="1">
              <a:spcBef>
                <a:spcPct val="50000"/>
              </a:spcBef>
              <a:defRPr/>
            </a:pPr>
            <a:r>
              <a:rPr lang="en-US" sz="2000" b="1" dirty="0" smtClean="0">
                <a:solidFill>
                  <a:srgbClr val="000000"/>
                </a:solidFill>
                <a:latin typeface="+mn-lt"/>
              </a:rPr>
              <a:t>WATSON AND SKINNER</a:t>
            </a:r>
          </a:p>
          <a:p>
            <a:pPr eaLnBrk="1" hangingPunct="1">
              <a:spcBef>
                <a:spcPct val="50000"/>
              </a:spcBef>
              <a:buFontTx/>
              <a:buChar char="•"/>
              <a:defRPr/>
            </a:pPr>
            <a:r>
              <a:rPr lang="en-US" sz="2000" i="1" dirty="0" smtClean="0">
                <a:solidFill>
                  <a:srgbClr val="000000"/>
                </a:solidFill>
                <a:latin typeface="+mn-lt"/>
              </a:rPr>
              <a:t>Based on observable behaviors that are easier to quantify in research</a:t>
            </a:r>
          </a:p>
          <a:p>
            <a:pPr eaLnBrk="1" hangingPunct="1">
              <a:spcBef>
                <a:spcPct val="50000"/>
              </a:spcBef>
              <a:buFontTx/>
              <a:buChar char="•"/>
              <a:defRPr/>
            </a:pPr>
            <a:r>
              <a:rPr lang="en-US" sz="2000" i="1" dirty="0" smtClean="0">
                <a:solidFill>
                  <a:srgbClr val="000000"/>
                </a:solidFill>
                <a:latin typeface="+mn-lt"/>
              </a:rPr>
              <a:t>Contributions to educational techniques for children with severe mental retardation</a:t>
            </a:r>
          </a:p>
          <a:p>
            <a:pPr eaLnBrk="1" hangingPunct="1">
              <a:spcBef>
                <a:spcPct val="50000"/>
              </a:spcBef>
              <a:defRPr/>
            </a:pPr>
            <a:endParaRPr lang="en-US" sz="1600" b="1" dirty="0" smtClean="0">
              <a:solidFill>
                <a:srgbClr val="000000"/>
              </a:solidFill>
              <a:latin typeface="+mn-lt"/>
            </a:endParaRPr>
          </a:p>
          <a:p>
            <a:pPr eaLnBrk="1" hangingPunct="1">
              <a:spcBef>
                <a:spcPct val="50000"/>
              </a:spcBef>
              <a:buFontTx/>
              <a:buChar char="•"/>
              <a:defRPr/>
            </a:pPr>
            <a:endParaRPr lang="en-US" sz="1800" dirty="0" smtClean="0">
              <a:solidFill>
                <a:srgbClr val="000000"/>
              </a:solidFill>
              <a:latin typeface="+mn-lt"/>
            </a:endParaRPr>
          </a:p>
        </p:txBody>
      </p:sp>
      <p:sp>
        <p:nvSpPr>
          <p:cNvPr id="73732" name="Text Box 5"/>
          <p:cNvSpPr txBox="1">
            <a:spLocks noChangeArrowheads="1"/>
          </p:cNvSpPr>
          <p:nvPr/>
        </p:nvSpPr>
        <p:spPr bwMode="auto">
          <a:xfrm>
            <a:off x="4735513" y="1600200"/>
            <a:ext cx="3443287" cy="437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2000" i="1" u="sng" smtClean="0">
                <a:solidFill>
                  <a:srgbClr val="000000"/>
                </a:solidFill>
                <a:latin typeface="+mn-lt"/>
              </a:rPr>
              <a:t>Widely Questioned or Rejected</a:t>
            </a:r>
          </a:p>
          <a:p>
            <a:pPr eaLnBrk="1" hangingPunct="1">
              <a:spcBef>
                <a:spcPct val="50000"/>
              </a:spcBef>
              <a:defRPr/>
            </a:pPr>
            <a:r>
              <a:rPr lang="en-US" sz="2000" b="1" smtClean="0">
                <a:solidFill>
                  <a:srgbClr val="000000"/>
                </a:solidFill>
                <a:latin typeface="+mn-lt"/>
              </a:rPr>
              <a:t>WATSON AND SKINNER</a:t>
            </a:r>
          </a:p>
          <a:p>
            <a:pPr eaLnBrk="1" hangingPunct="1">
              <a:spcBef>
                <a:spcPct val="50000"/>
              </a:spcBef>
              <a:buFontTx/>
              <a:buChar char="•"/>
              <a:defRPr/>
            </a:pPr>
            <a:r>
              <a:rPr lang="en-US" sz="2000" i="1" smtClean="0">
                <a:solidFill>
                  <a:srgbClr val="000000"/>
                </a:solidFill>
                <a:latin typeface="+mn-lt"/>
              </a:rPr>
              <a:t>Social learning theorists suggest oversimplification</a:t>
            </a:r>
          </a:p>
          <a:p>
            <a:pPr eaLnBrk="1" hangingPunct="1">
              <a:spcBef>
                <a:spcPct val="50000"/>
              </a:spcBef>
              <a:buFontTx/>
              <a:buChar char="•"/>
              <a:defRPr/>
            </a:pPr>
            <a:r>
              <a:rPr lang="en-US" sz="2000" i="1" smtClean="0">
                <a:solidFill>
                  <a:srgbClr val="000000"/>
                </a:solidFill>
                <a:latin typeface="+mn-lt"/>
              </a:rPr>
              <a:t>Behaviorism does not account for free will, internal influences (e.g., moods, thoughts, feelings), or other types of learning</a:t>
            </a:r>
          </a:p>
          <a:p>
            <a:pPr eaLnBrk="1" hangingPunct="1">
              <a:spcBef>
                <a:spcPct val="50000"/>
              </a:spcBef>
              <a:buFontTx/>
              <a:buChar char="•"/>
              <a:defRPr/>
            </a:pPr>
            <a:endParaRPr lang="en-US" sz="1600" i="1" smtClean="0">
              <a:solidFill>
                <a:srgbClr val="000000"/>
              </a:solidFill>
              <a:latin typeface="+mn-lt"/>
            </a:endParaRPr>
          </a:p>
          <a:p>
            <a:pPr eaLnBrk="1" hangingPunct="1">
              <a:spcBef>
                <a:spcPct val="50000"/>
              </a:spcBef>
              <a:buFontTx/>
              <a:buChar char="•"/>
              <a:defRPr/>
            </a:pPr>
            <a:endParaRPr lang="en-US" sz="1600" b="1" smtClean="0">
              <a:solidFill>
                <a:srgbClr val="000000"/>
              </a:solidFill>
              <a:latin typeface="+mn-lt"/>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dirty="0" smtClean="0"/>
              <a:t>Cognitive Theory Map 1/3</a:t>
            </a:r>
            <a:endParaRPr lang="en-US" dirty="0" smtClean="0"/>
          </a:p>
        </p:txBody>
      </p:sp>
      <p:graphicFrame>
        <p:nvGraphicFramePr>
          <p:cNvPr id="4" name="Diagram 3"/>
          <p:cNvGraphicFramePr/>
          <p:nvPr/>
        </p:nvGraphicFramePr>
        <p:xfrm>
          <a:off x="673100" y="1600200"/>
          <a:ext cx="8229600" cy="491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dirty="0"/>
              <a:t>Cognitive Theory </a:t>
            </a:r>
            <a:r>
              <a:rPr lang="en-US" dirty="0" smtClean="0"/>
              <a:t>Map 2/3</a:t>
            </a:r>
            <a:endParaRPr lang="en-US" dirty="0" smtClean="0"/>
          </a:p>
        </p:txBody>
      </p:sp>
      <p:graphicFrame>
        <p:nvGraphicFramePr>
          <p:cNvPr id="4" name="Diagram 3"/>
          <p:cNvGraphicFramePr/>
          <p:nvPr/>
        </p:nvGraphicFramePr>
        <p:xfrm>
          <a:off x="673100" y="1244600"/>
          <a:ext cx="8229600" cy="5270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dirty="0"/>
              <a:t>Cognitive Theory </a:t>
            </a:r>
            <a:r>
              <a:rPr lang="en-US" dirty="0" smtClean="0"/>
              <a:t>Map 3/3</a:t>
            </a:r>
            <a:endParaRPr lang="en-US" dirty="0" smtClean="0"/>
          </a:p>
        </p:txBody>
      </p:sp>
      <p:graphicFrame>
        <p:nvGraphicFramePr>
          <p:cNvPr id="4" name="Diagram 3"/>
          <p:cNvGraphicFramePr/>
          <p:nvPr/>
        </p:nvGraphicFramePr>
        <p:xfrm>
          <a:off x="673100" y="1417638"/>
          <a:ext cx="8229600" cy="5326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mtClean="0"/>
              <a:t>Cognitive Perspective: Assessing </a:t>
            </a:r>
          </a:p>
        </p:txBody>
      </p:sp>
      <p:sp>
        <p:nvSpPr>
          <p:cNvPr id="77827" name="Text Box 4"/>
          <p:cNvSpPr txBox="1">
            <a:spLocks noChangeArrowheads="1"/>
          </p:cNvSpPr>
          <p:nvPr/>
        </p:nvSpPr>
        <p:spPr bwMode="auto">
          <a:xfrm>
            <a:off x="990600" y="1638300"/>
            <a:ext cx="3459163" cy="380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2000" i="1" u="sng" smtClean="0">
                <a:solidFill>
                  <a:srgbClr val="000000"/>
                </a:solidFill>
                <a:latin typeface="+mn-lt"/>
              </a:rPr>
              <a:t>Widely Accepted</a:t>
            </a:r>
          </a:p>
          <a:p>
            <a:pPr eaLnBrk="1" hangingPunct="1">
              <a:spcBef>
                <a:spcPct val="50000"/>
              </a:spcBef>
              <a:defRPr/>
            </a:pPr>
            <a:r>
              <a:rPr lang="en-US" sz="2000" b="1" smtClean="0">
                <a:solidFill>
                  <a:srgbClr val="000000"/>
                </a:solidFill>
                <a:latin typeface="+mn-lt"/>
              </a:rPr>
              <a:t>PIAGET</a:t>
            </a:r>
          </a:p>
          <a:p>
            <a:pPr eaLnBrk="1" hangingPunct="1">
              <a:spcBef>
                <a:spcPct val="50000"/>
              </a:spcBef>
              <a:buFontTx/>
              <a:buChar char="•"/>
              <a:defRPr/>
            </a:pPr>
            <a:r>
              <a:rPr lang="en-US" sz="2000" i="1" smtClean="0">
                <a:solidFill>
                  <a:srgbClr val="000000"/>
                </a:solidFill>
                <a:latin typeface="+mn-lt"/>
              </a:rPr>
              <a:t>Theory profoundly influenced understanding of cognition</a:t>
            </a:r>
          </a:p>
          <a:p>
            <a:pPr eaLnBrk="1" hangingPunct="1">
              <a:spcBef>
                <a:spcPct val="50000"/>
              </a:spcBef>
              <a:buFontTx/>
              <a:buChar char="•"/>
              <a:defRPr/>
            </a:pPr>
            <a:r>
              <a:rPr lang="en-US" sz="2000" i="1" smtClean="0">
                <a:solidFill>
                  <a:srgbClr val="000000"/>
                </a:solidFill>
                <a:latin typeface="+mn-lt"/>
              </a:rPr>
              <a:t>Broad view of sequence of cognitive development is accurate</a:t>
            </a:r>
          </a:p>
          <a:p>
            <a:pPr eaLnBrk="1" hangingPunct="1">
              <a:spcBef>
                <a:spcPct val="50000"/>
              </a:spcBef>
              <a:buFontTx/>
              <a:buChar char="•"/>
              <a:defRPr/>
            </a:pPr>
            <a:endParaRPr lang="en-US" sz="1600" b="1" smtClean="0">
              <a:solidFill>
                <a:srgbClr val="000000"/>
              </a:solidFill>
              <a:latin typeface="+mn-lt"/>
            </a:endParaRPr>
          </a:p>
          <a:p>
            <a:pPr eaLnBrk="1" hangingPunct="1">
              <a:spcBef>
                <a:spcPct val="50000"/>
              </a:spcBef>
              <a:buFontTx/>
              <a:buChar char="•"/>
              <a:defRPr/>
            </a:pPr>
            <a:endParaRPr lang="en-US" sz="1800" smtClean="0">
              <a:solidFill>
                <a:srgbClr val="000000"/>
              </a:solidFill>
              <a:latin typeface="+mn-lt"/>
            </a:endParaRPr>
          </a:p>
        </p:txBody>
      </p:sp>
      <p:sp>
        <p:nvSpPr>
          <p:cNvPr id="77828" name="Text Box 5"/>
          <p:cNvSpPr txBox="1">
            <a:spLocks noChangeArrowheads="1"/>
          </p:cNvSpPr>
          <p:nvPr/>
        </p:nvSpPr>
        <p:spPr bwMode="auto">
          <a:xfrm>
            <a:off x="4876800" y="1600200"/>
            <a:ext cx="3746500" cy="486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2000" i="1" u="sng" smtClean="0">
                <a:solidFill>
                  <a:srgbClr val="000000"/>
                </a:solidFill>
                <a:latin typeface="+mn-lt"/>
              </a:rPr>
              <a:t>Widely Questioned or Rejected</a:t>
            </a:r>
          </a:p>
          <a:p>
            <a:pPr eaLnBrk="1" hangingPunct="1">
              <a:spcBef>
                <a:spcPct val="50000"/>
              </a:spcBef>
              <a:defRPr/>
            </a:pPr>
            <a:r>
              <a:rPr lang="en-US" sz="2000" b="1" smtClean="0">
                <a:solidFill>
                  <a:srgbClr val="000000"/>
                </a:solidFill>
                <a:latin typeface="+mn-lt"/>
              </a:rPr>
              <a:t>PIAGET</a:t>
            </a:r>
          </a:p>
          <a:p>
            <a:pPr eaLnBrk="1" hangingPunct="1">
              <a:spcBef>
                <a:spcPct val="50000"/>
              </a:spcBef>
              <a:buFontTx/>
              <a:buChar char="•"/>
              <a:defRPr/>
            </a:pPr>
            <a:r>
              <a:rPr lang="en-US" sz="2000" i="1" smtClean="0">
                <a:solidFill>
                  <a:srgbClr val="000000"/>
                </a:solidFill>
                <a:latin typeface="+mn-lt"/>
              </a:rPr>
              <a:t>Some specifics questions about changes in cognitive capabilities over time (e.g., timing of emerging skills)</a:t>
            </a:r>
          </a:p>
          <a:p>
            <a:pPr eaLnBrk="1" hangingPunct="1">
              <a:spcBef>
                <a:spcPct val="50000"/>
              </a:spcBef>
              <a:buFontTx/>
              <a:buChar char="•"/>
              <a:defRPr/>
            </a:pPr>
            <a:r>
              <a:rPr lang="en-US" sz="2000" i="1" smtClean="0">
                <a:solidFill>
                  <a:srgbClr val="000000"/>
                </a:solidFill>
                <a:latin typeface="+mn-lt"/>
              </a:rPr>
              <a:t>Universality of stages has been disputed</a:t>
            </a:r>
          </a:p>
          <a:p>
            <a:pPr eaLnBrk="1" hangingPunct="1">
              <a:spcBef>
                <a:spcPct val="50000"/>
              </a:spcBef>
              <a:buFontTx/>
              <a:buChar char="•"/>
              <a:defRPr/>
            </a:pPr>
            <a:r>
              <a:rPr lang="en-US" sz="2000" i="1" smtClean="0">
                <a:solidFill>
                  <a:srgbClr val="000000"/>
                </a:solidFill>
                <a:latin typeface="+mn-lt"/>
              </a:rPr>
              <a:t>Cultural differences in emergence of particular cognitive skills suggested</a:t>
            </a:r>
          </a:p>
          <a:p>
            <a:pPr eaLnBrk="1" hangingPunct="1">
              <a:spcBef>
                <a:spcPct val="50000"/>
              </a:spcBef>
              <a:buFontTx/>
              <a:buChar char="•"/>
              <a:defRPr/>
            </a:pPr>
            <a:r>
              <a:rPr lang="en-US" sz="2000" i="1" smtClean="0">
                <a:solidFill>
                  <a:srgbClr val="000000"/>
                </a:solidFill>
                <a:latin typeface="+mn-lt"/>
              </a:rPr>
              <a:t>Growth is more continuous than proposed</a:t>
            </a:r>
            <a:endParaRPr lang="en-US" sz="2000" b="1" smtClean="0">
              <a:solidFill>
                <a:srgbClr val="000000"/>
              </a:solidFill>
              <a:latin typeface="+mn-lt"/>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smtClean="0"/>
              <a:t>What is Lifespan Development?</a:t>
            </a:r>
          </a:p>
        </p:txBody>
      </p:sp>
      <p:sp>
        <p:nvSpPr>
          <p:cNvPr id="11266" name="Rectangle 3"/>
          <p:cNvSpPr>
            <a:spLocks noGrp="1" noChangeArrowheads="1"/>
          </p:cNvSpPr>
          <p:nvPr>
            <p:ph type="body" idx="1"/>
          </p:nvPr>
        </p:nvSpPr>
        <p:spPr/>
        <p:txBody>
          <a:bodyPr>
            <a:normAutofit/>
          </a:bodyPr>
          <a:lstStyle/>
          <a:p>
            <a:pPr marL="0" indent="0">
              <a:buFont typeface="Arial" charset="0"/>
              <a:buNone/>
              <a:defRPr/>
            </a:pPr>
            <a:r>
              <a:rPr lang="en-US" b="1" dirty="0" smtClean="0">
                <a:ea typeface="ＭＳ Ｐゴシック" charset="0"/>
              </a:rPr>
              <a:t>LIFESPAN DEVELOPMENT </a:t>
            </a:r>
          </a:p>
          <a:p>
            <a:pPr>
              <a:buFont typeface="Arial" charset="0"/>
              <a:buChar char="•"/>
              <a:defRPr/>
            </a:pPr>
            <a:r>
              <a:rPr lang="en-US" dirty="0" smtClean="0">
                <a:ea typeface="ＭＳ Ｐゴシック" charset="0"/>
              </a:rPr>
              <a:t>Field of study that examines patterns of growth, change, and stability in </a:t>
            </a:r>
            <a:r>
              <a:rPr lang="en-US" u="sng" dirty="0" smtClean="0">
                <a:ea typeface="ＭＳ Ｐゴシック" charset="0"/>
              </a:rPr>
              <a:t>human</a:t>
            </a:r>
            <a:r>
              <a:rPr lang="en-US" dirty="0" smtClean="0">
                <a:ea typeface="ＭＳ Ｐゴシック" charset="0"/>
              </a:rPr>
              <a:t> behavior </a:t>
            </a:r>
            <a:r>
              <a:rPr lang="en-US" dirty="0" smtClean="0">
                <a:ea typeface="ＭＳ Ｐゴシック" charset="0"/>
              </a:rPr>
              <a:t>throughout the lifespan.</a:t>
            </a:r>
            <a:endParaRPr lang="en-US" dirty="0">
              <a:ea typeface="ＭＳ Ｐゴシック" charset="0"/>
            </a:endParaRPr>
          </a:p>
        </p:txBody>
      </p:sp>
      <p:grpSp>
        <p:nvGrpSpPr>
          <p:cNvPr id="19" name="Group 18"/>
          <p:cNvGrpSpPr/>
          <p:nvPr/>
        </p:nvGrpSpPr>
        <p:grpSpPr>
          <a:xfrm>
            <a:off x="1011374" y="3588330"/>
            <a:ext cx="7760134" cy="2466217"/>
            <a:chOff x="1260764" y="2784764"/>
            <a:chExt cx="7760134" cy="2466217"/>
          </a:xfrm>
        </p:grpSpPr>
        <p:grpSp>
          <p:nvGrpSpPr>
            <p:cNvPr id="17" name="Group 16"/>
            <p:cNvGrpSpPr/>
            <p:nvPr/>
          </p:nvGrpSpPr>
          <p:grpSpPr>
            <a:xfrm>
              <a:off x="3990109" y="3241964"/>
              <a:ext cx="2505942" cy="1958180"/>
              <a:chOff x="3990109" y="3241964"/>
              <a:chExt cx="2505942" cy="1958180"/>
            </a:xfrm>
          </p:grpSpPr>
          <p:sp>
            <p:nvSpPr>
              <p:cNvPr id="5" name="Rectangle 4"/>
              <p:cNvSpPr/>
              <p:nvPr/>
            </p:nvSpPr>
            <p:spPr>
              <a:xfrm>
                <a:off x="3990109" y="3713018"/>
                <a:ext cx="595746" cy="11499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843319" y="3241964"/>
                <a:ext cx="595745" cy="11130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696528" y="3888545"/>
                <a:ext cx="799523" cy="9997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ircular Arrow 9"/>
              <p:cNvSpPr/>
              <p:nvPr/>
            </p:nvSpPr>
            <p:spPr>
              <a:xfrm>
                <a:off x="4074752" y="3241964"/>
                <a:ext cx="2132879" cy="1958180"/>
              </a:xfrm>
              <a:prstGeom prst="circularArrow">
                <a:avLst/>
              </a:prstGeom>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C000"/>
                    </a:solidFill>
                  </a:rPr>
                  <a:t>Change</a:t>
                </a:r>
                <a:endParaRPr lang="en-US" dirty="0">
                  <a:solidFill>
                    <a:srgbClr val="FFC000"/>
                  </a:solidFill>
                </a:endParaRPr>
              </a:p>
            </p:txBody>
          </p:sp>
        </p:grpSp>
        <p:grpSp>
          <p:nvGrpSpPr>
            <p:cNvPr id="12" name="Group 11"/>
            <p:cNvGrpSpPr/>
            <p:nvPr/>
          </p:nvGrpSpPr>
          <p:grpSpPr>
            <a:xfrm>
              <a:off x="6888019" y="3225872"/>
              <a:ext cx="2132879" cy="2025109"/>
              <a:chOff x="6888019" y="3225872"/>
              <a:chExt cx="2132879" cy="2025109"/>
            </a:xfrm>
          </p:grpSpPr>
          <p:sp>
            <p:nvSpPr>
              <p:cNvPr id="13" name="Rectangle 12"/>
              <p:cNvSpPr/>
              <p:nvPr/>
            </p:nvSpPr>
            <p:spPr>
              <a:xfrm>
                <a:off x="6917854" y="3823855"/>
                <a:ext cx="595746" cy="11499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06724" y="3225872"/>
                <a:ext cx="595746" cy="11499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8281267" y="3823855"/>
                <a:ext cx="595746" cy="11499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ircular Arrow 15"/>
              <p:cNvSpPr/>
              <p:nvPr/>
            </p:nvSpPr>
            <p:spPr>
              <a:xfrm>
                <a:off x="6888019" y="3292801"/>
                <a:ext cx="2132879" cy="1958180"/>
              </a:xfrm>
              <a:prstGeom prst="circularArrow">
                <a:avLst/>
              </a:prstGeom>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Remain</a:t>
                </a:r>
                <a:endParaRPr lang="en-US" dirty="0">
                  <a:solidFill>
                    <a:schemeClr val="tx1"/>
                  </a:solidFill>
                </a:endParaRPr>
              </a:p>
            </p:txBody>
          </p:sp>
        </p:grpSp>
        <p:grpSp>
          <p:nvGrpSpPr>
            <p:cNvPr id="18" name="Group 17"/>
            <p:cNvGrpSpPr/>
            <p:nvPr/>
          </p:nvGrpSpPr>
          <p:grpSpPr>
            <a:xfrm>
              <a:off x="1260764" y="2784764"/>
              <a:ext cx="2133600" cy="2189018"/>
              <a:chOff x="1260764" y="2784764"/>
              <a:chExt cx="2133600" cy="2189018"/>
            </a:xfrm>
          </p:grpSpPr>
          <p:grpSp>
            <p:nvGrpSpPr>
              <p:cNvPr id="4" name="Group 3"/>
              <p:cNvGrpSpPr/>
              <p:nvPr/>
            </p:nvGrpSpPr>
            <p:grpSpPr>
              <a:xfrm>
                <a:off x="1260764" y="2784764"/>
                <a:ext cx="2133600" cy="2189018"/>
                <a:chOff x="1260764" y="2784764"/>
                <a:chExt cx="2133600" cy="2189018"/>
              </a:xfrm>
            </p:grpSpPr>
            <p:sp>
              <p:nvSpPr>
                <p:cNvPr id="3" name="Rectangle 2"/>
                <p:cNvSpPr/>
                <p:nvPr/>
              </p:nvSpPr>
              <p:spPr>
                <a:xfrm>
                  <a:off x="1260764" y="3713018"/>
                  <a:ext cx="665018" cy="12607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666586" y="3241964"/>
                  <a:ext cx="846859" cy="14062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331604" y="2784764"/>
                  <a:ext cx="1062760" cy="15702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Right Arrow 10"/>
              <p:cNvSpPr/>
              <p:nvPr/>
            </p:nvSpPr>
            <p:spPr>
              <a:xfrm rot="20002037">
                <a:off x="1363897" y="3669721"/>
                <a:ext cx="1804158" cy="5175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Grow</a:t>
                </a:r>
                <a:endParaRPr lang="en-US" dirty="0"/>
              </a:p>
            </p:txBody>
          </p:sp>
        </p:grpSp>
      </p:grpSp>
      <p:sp>
        <p:nvSpPr>
          <p:cNvPr id="22" name="TextBox 21"/>
          <p:cNvSpPr txBox="1"/>
          <p:nvPr/>
        </p:nvSpPr>
        <p:spPr>
          <a:xfrm>
            <a:off x="1227398" y="6483973"/>
            <a:ext cx="510076" cy="276999"/>
          </a:xfrm>
          <a:prstGeom prst="rect">
            <a:avLst/>
          </a:prstGeom>
          <a:noFill/>
        </p:spPr>
        <p:txBody>
          <a:bodyPr wrap="none" rtlCol="0">
            <a:spAutoFit/>
          </a:bodyPr>
          <a:lstStyle/>
          <a:p>
            <a:r>
              <a:rPr lang="en-US" sz="1200" dirty="0" smtClean="0"/>
              <a:t>MVT</a:t>
            </a:r>
            <a:endParaRPr lang="en-US" sz="1200" dirty="0"/>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smtClean="0"/>
              <a:t>Cognitive Perspective: Assessing </a:t>
            </a:r>
          </a:p>
        </p:txBody>
      </p:sp>
      <p:sp>
        <p:nvSpPr>
          <p:cNvPr id="81923" name="Text Box 4"/>
          <p:cNvSpPr txBox="1">
            <a:spLocks noChangeArrowheads="1"/>
          </p:cNvSpPr>
          <p:nvPr/>
        </p:nvSpPr>
        <p:spPr bwMode="auto">
          <a:xfrm>
            <a:off x="1143000" y="1624013"/>
            <a:ext cx="3278188" cy="334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2000" i="1" u="sng" dirty="0" smtClean="0">
                <a:solidFill>
                  <a:srgbClr val="000000"/>
                </a:solidFill>
                <a:latin typeface="+mn-lt"/>
              </a:rPr>
              <a:t>Widely Accepted</a:t>
            </a:r>
          </a:p>
          <a:p>
            <a:pPr eaLnBrk="1" hangingPunct="1">
              <a:spcBef>
                <a:spcPct val="50000"/>
              </a:spcBef>
              <a:defRPr/>
            </a:pPr>
            <a:r>
              <a:rPr lang="en-US" sz="2000" b="1" dirty="0" smtClean="0">
                <a:solidFill>
                  <a:srgbClr val="000000"/>
                </a:solidFill>
                <a:latin typeface="+mn-lt"/>
              </a:rPr>
              <a:t>INFORMATION-PROCESSING</a:t>
            </a:r>
          </a:p>
          <a:p>
            <a:pPr eaLnBrk="1" hangingPunct="1">
              <a:spcBef>
                <a:spcPct val="50000"/>
              </a:spcBef>
              <a:buFontTx/>
              <a:buChar char="•"/>
              <a:defRPr/>
            </a:pPr>
            <a:r>
              <a:rPr lang="en-US" sz="2000" i="1" dirty="0" smtClean="0">
                <a:solidFill>
                  <a:srgbClr val="000000"/>
                </a:solidFill>
                <a:latin typeface="+mn-lt"/>
              </a:rPr>
              <a:t>Theory may currently be central part of understanding of development</a:t>
            </a:r>
          </a:p>
          <a:p>
            <a:pPr eaLnBrk="1" hangingPunct="1">
              <a:spcBef>
                <a:spcPct val="50000"/>
              </a:spcBef>
              <a:buFontTx/>
              <a:buChar char="•"/>
              <a:defRPr/>
            </a:pPr>
            <a:endParaRPr lang="en-US" sz="1600" b="1" dirty="0" smtClean="0">
              <a:solidFill>
                <a:srgbClr val="000000"/>
              </a:solidFill>
              <a:latin typeface="+mn-lt"/>
            </a:endParaRPr>
          </a:p>
          <a:p>
            <a:pPr eaLnBrk="1" hangingPunct="1">
              <a:spcBef>
                <a:spcPct val="50000"/>
              </a:spcBef>
              <a:buFontTx/>
              <a:buChar char="•"/>
              <a:defRPr/>
            </a:pPr>
            <a:endParaRPr lang="en-US" sz="1800" dirty="0" smtClean="0">
              <a:solidFill>
                <a:srgbClr val="000000"/>
              </a:solidFill>
              <a:latin typeface="+mn-lt"/>
            </a:endParaRPr>
          </a:p>
        </p:txBody>
      </p:sp>
      <p:sp>
        <p:nvSpPr>
          <p:cNvPr id="81924" name="Text Box 5"/>
          <p:cNvSpPr txBox="1">
            <a:spLocks noChangeArrowheads="1"/>
          </p:cNvSpPr>
          <p:nvPr/>
        </p:nvSpPr>
        <p:spPr bwMode="auto">
          <a:xfrm>
            <a:off x="5029200" y="1600200"/>
            <a:ext cx="3429000" cy="317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2000" i="1" u="sng" smtClean="0">
                <a:solidFill>
                  <a:srgbClr val="000000"/>
                </a:solidFill>
                <a:latin typeface="+mn-lt"/>
              </a:rPr>
              <a:t>Widely Questioned or Rejected</a:t>
            </a:r>
          </a:p>
          <a:p>
            <a:pPr eaLnBrk="1" hangingPunct="1">
              <a:spcBef>
                <a:spcPct val="50000"/>
              </a:spcBef>
              <a:defRPr/>
            </a:pPr>
            <a:r>
              <a:rPr lang="en-US" sz="2000" b="1" smtClean="0">
                <a:solidFill>
                  <a:srgbClr val="000000"/>
                </a:solidFill>
                <a:latin typeface="+mn-lt"/>
              </a:rPr>
              <a:t>INFORMATION-PROCESSING </a:t>
            </a:r>
          </a:p>
          <a:p>
            <a:pPr eaLnBrk="1" hangingPunct="1">
              <a:spcBef>
                <a:spcPct val="50000"/>
              </a:spcBef>
              <a:buFontTx/>
              <a:buChar char="•"/>
              <a:defRPr/>
            </a:pPr>
            <a:r>
              <a:rPr lang="en-US" sz="2000" i="1" smtClean="0">
                <a:solidFill>
                  <a:srgbClr val="000000"/>
                </a:solidFill>
                <a:latin typeface="+mn-lt"/>
              </a:rPr>
              <a:t>Theory does not offer complete explanation for behavior or address social context in which development takes place</a:t>
            </a:r>
            <a:endParaRPr lang="en-US" sz="2000" b="1" smtClean="0">
              <a:solidFill>
                <a:srgbClr val="000000"/>
              </a:solidFill>
              <a:latin typeface="+mn-lt"/>
            </a:endParaRP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smtClean="0"/>
              <a:t>Cognitive Approach: Assessing </a:t>
            </a:r>
          </a:p>
        </p:txBody>
      </p:sp>
      <p:sp>
        <p:nvSpPr>
          <p:cNvPr id="86019" name="Text Box 4"/>
          <p:cNvSpPr txBox="1">
            <a:spLocks noChangeArrowheads="1"/>
          </p:cNvSpPr>
          <p:nvPr/>
        </p:nvSpPr>
        <p:spPr bwMode="auto">
          <a:xfrm>
            <a:off x="1143000" y="1624013"/>
            <a:ext cx="3278188"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2000" i="1" u="sng" smtClean="0">
                <a:solidFill>
                  <a:srgbClr val="000000"/>
                </a:solidFill>
                <a:latin typeface="+mn-lt"/>
              </a:rPr>
              <a:t>Widely Accepted</a:t>
            </a:r>
          </a:p>
          <a:p>
            <a:pPr eaLnBrk="1" hangingPunct="1">
              <a:spcBef>
                <a:spcPct val="50000"/>
              </a:spcBef>
              <a:defRPr/>
            </a:pPr>
            <a:r>
              <a:rPr lang="en-US" sz="2000" b="1" smtClean="0">
                <a:solidFill>
                  <a:srgbClr val="000000"/>
                </a:solidFill>
                <a:latin typeface="+mn-lt"/>
              </a:rPr>
              <a:t>COGNITIVE NEUROSCIENCE</a:t>
            </a:r>
          </a:p>
          <a:p>
            <a:pPr eaLnBrk="1" hangingPunct="1">
              <a:spcBef>
                <a:spcPct val="50000"/>
              </a:spcBef>
              <a:buFontTx/>
              <a:buChar char="•"/>
              <a:defRPr/>
            </a:pPr>
            <a:r>
              <a:rPr lang="en-US" sz="2000" i="1" smtClean="0">
                <a:solidFill>
                  <a:srgbClr val="000000"/>
                </a:solidFill>
                <a:latin typeface="+mn-lt"/>
              </a:rPr>
              <a:t>New frontier in child and adolescent development</a:t>
            </a:r>
          </a:p>
          <a:p>
            <a:pPr eaLnBrk="1" hangingPunct="1">
              <a:spcBef>
                <a:spcPct val="50000"/>
              </a:spcBef>
              <a:buFontTx/>
              <a:buChar char="•"/>
              <a:defRPr/>
            </a:pPr>
            <a:r>
              <a:rPr lang="en-US" sz="2000" i="1" smtClean="0">
                <a:solidFill>
                  <a:srgbClr val="000000"/>
                </a:solidFill>
                <a:latin typeface="+mn-lt"/>
              </a:rPr>
              <a:t>Approach offers important clues to appropriate treatments and fuller understanding of a range of developmental phenomena</a:t>
            </a:r>
          </a:p>
          <a:p>
            <a:pPr eaLnBrk="1" hangingPunct="1">
              <a:spcBef>
                <a:spcPct val="50000"/>
              </a:spcBef>
              <a:buFontTx/>
              <a:buChar char="•"/>
              <a:defRPr/>
            </a:pPr>
            <a:endParaRPr lang="en-US" sz="1600" b="1" smtClean="0">
              <a:solidFill>
                <a:srgbClr val="000000"/>
              </a:solidFill>
              <a:latin typeface="+mn-lt"/>
            </a:endParaRPr>
          </a:p>
          <a:p>
            <a:pPr eaLnBrk="1" hangingPunct="1">
              <a:spcBef>
                <a:spcPct val="50000"/>
              </a:spcBef>
              <a:buFontTx/>
              <a:buChar char="•"/>
              <a:defRPr/>
            </a:pPr>
            <a:endParaRPr lang="en-US" sz="1800" smtClean="0">
              <a:solidFill>
                <a:srgbClr val="000000"/>
              </a:solidFill>
              <a:latin typeface="+mn-lt"/>
            </a:endParaRPr>
          </a:p>
        </p:txBody>
      </p:sp>
      <p:sp>
        <p:nvSpPr>
          <p:cNvPr id="86020" name="Text Box 5"/>
          <p:cNvSpPr txBox="1">
            <a:spLocks noChangeArrowheads="1"/>
          </p:cNvSpPr>
          <p:nvPr/>
        </p:nvSpPr>
        <p:spPr bwMode="auto">
          <a:xfrm>
            <a:off x="5029200" y="1600200"/>
            <a:ext cx="3429000" cy="286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2000" i="1" u="sng" smtClean="0">
                <a:solidFill>
                  <a:srgbClr val="000000"/>
                </a:solidFill>
                <a:latin typeface="+mn-lt"/>
              </a:rPr>
              <a:t>Widely Questioned or Rejected</a:t>
            </a:r>
          </a:p>
          <a:p>
            <a:pPr eaLnBrk="1" hangingPunct="1">
              <a:spcBef>
                <a:spcPct val="50000"/>
              </a:spcBef>
              <a:defRPr/>
            </a:pPr>
            <a:r>
              <a:rPr lang="en-US" sz="2000" b="1" smtClean="0">
                <a:solidFill>
                  <a:srgbClr val="000000"/>
                </a:solidFill>
                <a:latin typeface="+mn-lt"/>
              </a:rPr>
              <a:t>COGNITIVE NEUROSCIENCE</a:t>
            </a:r>
          </a:p>
          <a:p>
            <a:pPr eaLnBrk="1" hangingPunct="1">
              <a:spcBef>
                <a:spcPct val="50000"/>
              </a:spcBef>
              <a:buFontTx/>
              <a:buChar char="•"/>
              <a:defRPr/>
            </a:pPr>
            <a:r>
              <a:rPr lang="en-US" sz="2000" i="1" smtClean="0">
                <a:solidFill>
                  <a:srgbClr val="000000"/>
                </a:solidFill>
                <a:latin typeface="+mn-lt"/>
              </a:rPr>
              <a:t>Approach sometimes provides a better description than explanation of developmental phenomena</a:t>
            </a:r>
            <a:endParaRPr lang="en-US" sz="2000" b="1" smtClean="0">
              <a:solidFill>
                <a:srgbClr val="000000"/>
              </a:solidFill>
              <a:latin typeface="+mn-lt"/>
            </a:endParaRP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n-US" dirty="0" smtClean="0"/>
              <a:t>Humanistic Theory Map 1/1</a:t>
            </a:r>
            <a:endParaRPr lang="en-US" dirty="0" smtClean="0"/>
          </a:p>
        </p:txBody>
      </p:sp>
      <p:graphicFrame>
        <p:nvGraphicFramePr>
          <p:cNvPr id="4" name="Diagram 3"/>
          <p:cNvGraphicFramePr/>
          <p:nvPr/>
        </p:nvGraphicFramePr>
        <p:xfrm>
          <a:off x="673100" y="1366838"/>
          <a:ext cx="8229600" cy="524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r>
              <a:rPr lang="en-US" smtClean="0"/>
              <a:t>Humanistic Perspective: Assessing </a:t>
            </a:r>
          </a:p>
        </p:txBody>
      </p:sp>
      <p:sp>
        <p:nvSpPr>
          <p:cNvPr id="90115" name="Text Box 4"/>
          <p:cNvSpPr txBox="1">
            <a:spLocks noChangeArrowheads="1"/>
          </p:cNvSpPr>
          <p:nvPr/>
        </p:nvSpPr>
        <p:spPr bwMode="auto">
          <a:xfrm>
            <a:off x="1143000" y="1604963"/>
            <a:ext cx="3429000" cy="478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2000" i="1" u="sng" dirty="0" smtClean="0">
                <a:solidFill>
                  <a:srgbClr val="000000"/>
                </a:solidFill>
                <a:latin typeface="+mn-lt"/>
              </a:rPr>
              <a:t>Widely Accepted</a:t>
            </a:r>
          </a:p>
          <a:p>
            <a:pPr eaLnBrk="1" hangingPunct="1">
              <a:spcBef>
                <a:spcPct val="50000"/>
              </a:spcBef>
              <a:defRPr/>
            </a:pPr>
            <a:r>
              <a:rPr lang="en-US" sz="2000" b="1" dirty="0" smtClean="0">
                <a:solidFill>
                  <a:srgbClr val="000000"/>
                </a:solidFill>
                <a:latin typeface="+mn-lt"/>
              </a:rPr>
              <a:t>HUMANISTIC PERSPECTIVE</a:t>
            </a:r>
          </a:p>
          <a:p>
            <a:pPr eaLnBrk="1" hangingPunct="1">
              <a:spcBef>
                <a:spcPct val="50000"/>
              </a:spcBef>
              <a:buFontTx/>
              <a:buChar char="•"/>
              <a:defRPr/>
            </a:pPr>
            <a:r>
              <a:rPr lang="en-US" sz="2000" i="1" dirty="0" smtClean="0">
                <a:solidFill>
                  <a:srgbClr val="000000"/>
                </a:solidFill>
                <a:latin typeface="+mn-lt"/>
              </a:rPr>
              <a:t>Some concepts (e.g., self-actualization) help describe important aspects of human behavior </a:t>
            </a:r>
          </a:p>
          <a:p>
            <a:pPr eaLnBrk="1" hangingPunct="1">
              <a:spcBef>
                <a:spcPct val="50000"/>
              </a:spcBef>
              <a:buFontTx/>
              <a:buChar char="•"/>
              <a:defRPr/>
            </a:pPr>
            <a:r>
              <a:rPr lang="en-US" sz="2000" i="1" dirty="0" smtClean="0">
                <a:solidFill>
                  <a:srgbClr val="000000"/>
                </a:solidFill>
                <a:latin typeface="+mn-lt"/>
              </a:rPr>
              <a:t>Humanistic influences seen in wide range of areas from health care to business</a:t>
            </a:r>
          </a:p>
          <a:p>
            <a:pPr eaLnBrk="1" hangingPunct="1">
              <a:spcBef>
                <a:spcPct val="50000"/>
              </a:spcBef>
              <a:buFontTx/>
              <a:buChar char="•"/>
              <a:defRPr/>
            </a:pPr>
            <a:endParaRPr lang="en-US" sz="1600" i="1" dirty="0" smtClean="0">
              <a:solidFill>
                <a:srgbClr val="000000"/>
              </a:solidFill>
              <a:latin typeface="+mn-lt"/>
            </a:endParaRPr>
          </a:p>
          <a:p>
            <a:pPr eaLnBrk="1" hangingPunct="1">
              <a:spcBef>
                <a:spcPct val="50000"/>
              </a:spcBef>
              <a:buFontTx/>
              <a:buChar char="•"/>
              <a:defRPr/>
            </a:pPr>
            <a:endParaRPr lang="en-US" sz="1600" b="1" dirty="0" smtClean="0">
              <a:solidFill>
                <a:srgbClr val="000000"/>
              </a:solidFill>
              <a:latin typeface="+mn-lt"/>
            </a:endParaRPr>
          </a:p>
          <a:p>
            <a:pPr eaLnBrk="1" hangingPunct="1">
              <a:spcBef>
                <a:spcPct val="50000"/>
              </a:spcBef>
              <a:buFontTx/>
              <a:buChar char="•"/>
              <a:defRPr/>
            </a:pPr>
            <a:endParaRPr lang="en-US" sz="1800" dirty="0" smtClean="0">
              <a:solidFill>
                <a:srgbClr val="000000"/>
              </a:solidFill>
              <a:latin typeface="+mn-lt"/>
            </a:endParaRPr>
          </a:p>
        </p:txBody>
      </p:sp>
      <p:sp>
        <p:nvSpPr>
          <p:cNvPr id="90116" name="Text Box 5"/>
          <p:cNvSpPr txBox="1">
            <a:spLocks noChangeArrowheads="1"/>
          </p:cNvSpPr>
          <p:nvPr/>
        </p:nvSpPr>
        <p:spPr bwMode="auto">
          <a:xfrm>
            <a:off x="5029200" y="1600200"/>
            <a:ext cx="3429000" cy="3786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2000" i="1" u="sng" smtClean="0">
                <a:solidFill>
                  <a:srgbClr val="000000"/>
                </a:solidFill>
                <a:latin typeface="+mn-lt"/>
              </a:rPr>
              <a:t>Widely Questioned or Rejected</a:t>
            </a:r>
          </a:p>
          <a:p>
            <a:pPr eaLnBrk="1" hangingPunct="1">
              <a:spcBef>
                <a:spcPct val="50000"/>
              </a:spcBef>
              <a:defRPr/>
            </a:pPr>
            <a:r>
              <a:rPr lang="en-US" sz="2000" b="1" smtClean="0">
                <a:solidFill>
                  <a:srgbClr val="000000"/>
                </a:solidFill>
                <a:latin typeface="+mn-lt"/>
              </a:rPr>
              <a:t>HUMANISTIC PERSPECTIVE</a:t>
            </a:r>
          </a:p>
          <a:p>
            <a:pPr eaLnBrk="1" hangingPunct="1">
              <a:spcBef>
                <a:spcPct val="50000"/>
              </a:spcBef>
              <a:buFontTx/>
              <a:buChar char="•"/>
              <a:defRPr/>
            </a:pPr>
            <a:r>
              <a:rPr lang="en-US" sz="2000" i="1" smtClean="0">
                <a:solidFill>
                  <a:srgbClr val="000000"/>
                </a:solidFill>
                <a:latin typeface="+mn-lt"/>
              </a:rPr>
              <a:t>No clear, major impact on field of lifespan development due to lack of identification of broad developmental change that is the result of increasing age or experience</a:t>
            </a:r>
            <a:endParaRPr lang="en-US" sz="2000" b="1" smtClean="0">
              <a:solidFill>
                <a:srgbClr val="000000"/>
              </a:solidFill>
              <a:latin typeface="+mn-lt"/>
            </a:endParaRP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r>
              <a:rPr lang="en-US" dirty="0" smtClean="0"/>
              <a:t>Contextual Theory </a:t>
            </a:r>
            <a:r>
              <a:rPr lang="en-US" dirty="0" smtClean="0"/>
              <a:t>Map</a:t>
            </a:r>
          </a:p>
        </p:txBody>
      </p:sp>
      <p:graphicFrame>
        <p:nvGraphicFramePr>
          <p:cNvPr id="5" name="Diagram 4"/>
          <p:cNvGraphicFramePr/>
          <p:nvPr/>
        </p:nvGraphicFramePr>
        <p:xfrm>
          <a:off x="673100" y="1417638"/>
          <a:ext cx="8229600" cy="5135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r>
              <a:rPr lang="en-US" smtClean="0"/>
              <a:t>Bioecological Approach to Development</a:t>
            </a:r>
          </a:p>
        </p:txBody>
      </p:sp>
      <p:pic>
        <p:nvPicPr>
          <p:cNvPr id="92162" name="Picture 5" descr="Screen Shot 2013-03-18 at 3.03.3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7663" y="954088"/>
            <a:ext cx="6307137" cy="6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76215" y="1232972"/>
            <a:ext cx="1556836" cy="369332"/>
          </a:xfrm>
          <a:prstGeom prst="rect">
            <a:avLst/>
          </a:prstGeom>
          <a:noFill/>
        </p:spPr>
        <p:txBody>
          <a:bodyPr wrap="none" rtlCol="0">
            <a:spAutoFit/>
          </a:bodyPr>
          <a:lstStyle/>
          <a:p>
            <a:r>
              <a:rPr lang="en-US" dirty="0" err="1" smtClean="0"/>
              <a:t>Macrosystem</a:t>
            </a:r>
            <a:endParaRPr lang="en-US" dirty="0"/>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r>
              <a:rPr lang="en-US" smtClean="0"/>
              <a:t>Bioecological Approach: Assessing </a:t>
            </a:r>
          </a:p>
        </p:txBody>
      </p:sp>
      <p:sp>
        <p:nvSpPr>
          <p:cNvPr id="98307" name="Text Box 4"/>
          <p:cNvSpPr txBox="1">
            <a:spLocks noChangeArrowheads="1"/>
          </p:cNvSpPr>
          <p:nvPr/>
        </p:nvSpPr>
        <p:spPr bwMode="auto">
          <a:xfrm>
            <a:off x="990600" y="1617663"/>
            <a:ext cx="3684588" cy="614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2000" i="1" u="sng" dirty="0" smtClean="0">
                <a:solidFill>
                  <a:srgbClr val="000000"/>
                </a:solidFill>
                <a:latin typeface="+mn-lt"/>
              </a:rPr>
              <a:t>Widely Accepted</a:t>
            </a:r>
          </a:p>
          <a:p>
            <a:pPr eaLnBrk="1" hangingPunct="1">
              <a:spcBef>
                <a:spcPct val="50000"/>
              </a:spcBef>
              <a:defRPr/>
            </a:pPr>
            <a:r>
              <a:rPr lang="en-US" sz="2000" b="1" dirty="0" smtClean="0">
                <a:solidFill>
                  <a:srgbClr val="000000"/>
                </a:solidFill>
                <a:latin typeface="+mn-lt"/>
              </a:rPr>
              <a:t>BIOECOLOGICAL PERSPECTIVE</a:t>
            </a:r>
          </a:p>
          <a:p>
            <a:pPr eaLnBrk="1" hangingPunct="1">
              <a:spcBef>
                <a:spcPct val="50000"/>
              </a:spcBef>
              <a:buFontTx/>
              <a:buChar char="•"/>
              <a:defRPr/>
            </a:pPr>
            <a:r>
              <a:rPr lang="en-US" sz="2000" i="1" dirty="0" smtClean="0">
                <a:solidFill>
                  <a:srgbClr val="000000"/>
                </a:solidFill>
                <a:latin typeface="+mn-lt"/>
              </a:rPr>
              <a:t>Perspective helped generate much research</a:t>
            </a:r>
          </a:p>
          <a:p>
            <a:pPr eaLnBrk="1" hangingPunct="1">
              <a:spcBef>
                <a:spcPct val="50000"/>
              </a:spcBef>
              <a:buFontTx/>
              <a:buChar char="•"/>
              <a:defRPr/>
            </a:pPr>
            <a:r>
              <a:rPr lang="en-US" sz="2000" i="1" dirty="0" smtClean="0">
                <a:solidFill>
                  <a:srgbClr val="000000"/>
                </a:solidFill>
                <a:latin typeface="+mn-lt"/>
              </a:rPr>
              <a:t>Suggestion of mutual accommodation between the developing individual and the environment</a:t>
            </a:r>
            <a:r>
              <a:rPr lang="en-US" sz="2000" dirty="0" smtClean="0">
                <a:solidFill>
                  <a:srgbClr val="000000"/>
                </a:solidFill>
                <a:latin typeface="+mn-lt"/>
              </a:rPr>
              <a:t> </a:t>
            </a:r>
            <a:r>
              <a:rPr lang="en-US" sz="2000" i="1" dirty="0" smtClean="0">
                <a:solidFill>
                  <a:srgbClr val="000000"/>
                </a:solidFill>
                <a:latin typeface="+mn-lt"/>
              </a:rPr>
              <a:t>affects children</a:t>
            </a:r>
            <a:r>
              <a:rPr lang="en-US" altLang="ja-JP" sz="2000" i="1" dirty="0" smtClean="0">
                <a:solidFill>
                  <a:srgbClr val="000000"/>
                </a:solidFill>
                <a:latin typeface="+mn-lt"/>
              </a:rPr>
              <a:t>'s develop is of considerable importance to child development</a:t>
            </a:r>
          </a:p>
          <a:p>
            <a:pPr eaLnBrk="1" hangingPunct="1">
              <a:spcBef>
                <a:spcPct val="50000"/>
              </a:spcBef>
              <a:buFontTx/>
              <a:buChar char="•"/>
              <a:defRPr/>
            </a:pPr>
            <a:endParaRPr lang="en-US" sz="1600" i="1" dirty="0" smtClean="0">
              <a:solidFill>
                <a:srgbClr val="000000"/>
              </a:solidFill>
              <a:latin typeface="+mn-lt"/>
            </a:endParaRPr>
          </a:p>
          <a:p>
            <a:pPr eaLnBrk="1" hangingPunct="1">
              <a:spcBef>
                <a:spcPct val="50000"/>
              </a:spcBef>
              <a:buFontTx/>
              <a:buChar char="•"/>
              <a:defRPr/>
            </a:pPr>
            <a:endParaRPr lang="en-US" sz="1600" i="1" dirty="0" smtClean="0">
              <a:solidFill>
                <a:srgbClr val="000000"/>
              </a:solidFill>
              <a:latin typeface="+mn-lt"/>
            </a:endParaRPr>
          </a:p>
          <a:p>
            <a:pPr eaLnBrk="1" hangingPunct="1">
              <a:spcBef>
                <a:spcPct val="50000"/>
              </a:spcBef>
              <a:buFontTx/>
              <a:buChar char="•"/>
              <a:defRPr/>
            </a:pPr>
            <a:endParaRPr lang="en-US" sz="1600" i="1" dirty="0" smtClean="0">
              <a:solidFill>
                <a:srgbClr val="000000"/>
              </a:solidFill>
              <a:latin typeface="+mn-lt"/>
            </a:endParaRPr>
          </a:p>
          <a:p>
            <a:pPr eaLnBrk="1" hangingPunct="1">
              <a:spcBef>
                <a:spcPct val="50000"/>
              </a:spcBef>
              <a:buFontTx/>
              <a:buChar char="•"/>
              <a:defRPr/>
            </a:pPr>
            <a:endParaRPr lang="en-US" sz="1600" b="1" dirty="0" smtClean="0">
              <a:solidFill>
                <a:srgbClr val="000000"/>
              </a:solidFill>
              <a:latin typeface="+mn-lt"/>
            </a:endParaRPr>
          </a:p>
          <a:p>
            <a:pPr eaLnBrk="1" hangingPunct="1">
              <a:spcBef>
                <a:spcPct val="50000"/>
              </a:spcBef>
              <a:buFontTx/>
              <a:buChar char="•"/>
              <a:defRPr/>
            </a:pPr>
            <a:endParaRPr lang="en-US" sz="1800" dirty="0" smtClean="0">
              <a:solidFill>
                <a:srgbClr val="000000"/>
              </a:solidFill>
              <a:latin typeface="+mn-lt"/>
            </a:endParaRPr>
          </a:p>
        </p:txBody>
      </p:sp>
      <p:sp>
        <p:nvSpPr>
          <p:cNvPr id="98308" name="Text Box 5"/>
          <p:cNvSpPr txBox="1">
            <a:spLocks noChangeArrowheads="1"/>
          </p:cNvSpPr>
          <p:nvPr/>
        </p:nvSpPr>
        <p:spPr bwMode="auto">
          <a:xfrm>
            <a:off x="5257800" y="1600200"/>
            <a:ext cx="3429000" cy="3694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sz="2000" i="1" u="sng">
                <a:solidFill>
                  <a:srgbClr val="000000"/>
                </a:solidFill>
              </a:rPr>
              <a:t>Widely Questioned or Rejected</a:t>
            </a:r>
          </a:p>
          <a:p>
            <a:pPr eaLnBrk="1" hangingPunct="1">
              <a:spcBef>
                <a:spcPct val="50000"/>
              </a:spcBef>
            </a:pPr>
            <a:r>
              <a:rPr lang="en-US" sz="2000" b="1">
                <a:solidFill>
                  <a:srgbClr val="000000"/>
                </a:solidFill>
              </a:rPr>
              <a:t>BIOECOLOGICAL PERSPECTIVE</a:t>
            </a:r>
          </a:p>
          <a:p>
            <a:pPr eaLnBrk="1" hangingPunct="1">
              <a:spcBef>
                <a:spcPct val="50000"/>
              </a:spcBef>
              <a:buFontTx/>
              <a:buChar char="•"/>
            </a:pPr>
            <a:r>
              <a:rPr lang="en-US" sz="2000" i="1">
                <a:solidFill>
                  <a:srgbClr val="000000"/>
                </a:solidFill>
              </a:rPr>
              <a:t>Some argue that perspective pays insufficient attention to biological factors</a:t>
            </a:r>
          </a:p>
          <a:p>
            <a:pPr eaLnBrk="1" hangingPunct="1">
              <a:spcBef>
                <a:spcPct val="50000"/>
              </a:spcBef>
              <a:buFontTx/>
              <a:buChar char="•"/>
            </a:pPr>
            <a:r>
              <a:rPr lang="en-US" sz="2000" i="1">
                <a:solidFill>
                  <a:srgbClr val="000000"/>
                </a:solidFill>
              </a:rPr>
              <a:t>Difficult to test for </a:t>
            </a:r>
            <a:r>
              <a:rPr lang="ja-JP" altLang="en-US" sz="2000" i="1">
                <a:solidFill>
                  <a:srgbClr val="000000"/>
                </a:solidFill>
              </a:rPr>
              <a:t>“</a:t>
            </a:r>
            <a:r>
              <a:rPr lang="en-US" altLang="ja-JP" sz="2000" i="1">
                <a:solidFill>
                  <a:srgbClr val="000000"/>
                </a:solidFill>
              </a:rPr>
              <a:t>neighborhood</a:t>
            </a:r>
            <a:r>
              <a:rPr lang="ja-JP" altLang="en-US" sz="2000" i="1">
                <a:solidFill>
                  <a:srgbClr val="000000"/>
                </a:solidFill>
              </a:rPr>
              <a:t>”</a:t>
            </a:r>
            <a:r>
              <a:rPr lang="en-US" altLang="ja-JP" sz="2000" i="1">
                <a:solidFill>
                  <a:srgbClr val="000000"/>
                </a:solidFill>
              </a:rPr>
              <a:t> effects</a:t>
            </a:r>
          </a:p>
          <a:p>
            <a:pPr eaLnBrk="1" hangingPunct="1">
              <a:spcBef>
                <a:spcPct val="50000"/>
              </a:spcBef>
            </a:pPr>
            <a:endParaRPr lang="en-US" sz="1600" b="1">
              <a:solidFill>
                <a:srgbClr val="000000"/>
              </a:solidFill>
            </a:endParaRP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r>
              <a:rPr lang="en-US" dirty="0"/>
              <a:t>Contextual Theory </a:t>
            </a:r>
            <a:r>
              <a:rPr lang="en-US" dirty="0" smtClean="0"/>
              <a:t>Map</a:t>
            </a:r>
          </a:p>
        </p:txBody>
      </p:sp>
      <p:graphicFrame>
        <p:nvGraphicFramePr>
          <p:cNvPr id="4" name="Diagram 3"/>
          <p:cNvGraphicFramePr/>
          <p:nvPr/>
        </p:nvGraphicFramePr>
        <p:xfrm>
          <a:off x="673100" y="1320800"/>
          <a:ext cx="8229600" cy="5270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r>
              <a:rPr lang="en-US" smtClean="0"/>
              <a:t>Sociocultural Approach: Assessing </a:t>
            </a:r>
          </a:p>
        </p:txBody>
      </p:sp>
      <p:sp>
        <p:nvSpPr>
          <p:cNvPr id="102403" name="Text Box 4"/>
          <p:cNvSpPr txBox="1">
            <a:spLocks noChangeArrowheads="1"/>
          </p:cNvSpPr>
          <p:nvPr/>
        </p:nvSpPr>
        <p:spPr bwMode="auto">
          <a:xfrm>
            <a:off x="1143000" y="1600200"/>
            <a:ext cx="3429000" cy="681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2000" i="1" u="sng" dirty="0" smtClean="0">
                <a:solidFill>
                  <a:srgbClr val="000000"/>
                </a:solidFill>
                <a:latin typeface="+mn-lt"/>
              </a:rPr>
              <a:t>Widely Accepted</a:t>
            </a:r>
          </a:p>
          <a:p>
            <a:pPr eaLnBrk="1" hangingPunct="1">
              <a:spcBef>
                <a:spcPct val="50000"/>
              </a:spcBef>
              <a:defRPr/>
            </a:pPr>
            <a:r>
              <a:rPr lang="en-US" sz="2000" b="1" dirty="0" smtClean="0">
                <a:solidFill>
                  <a:srgbClr val="000000"/>
                </a:solidFill>
                <a:latin typeface="+mn-lt"/>
              </a:rPr>
              <a:t>SOCIOCULTURAL PERSPECTIVE</a:t>
            </a:r>
          </a:p>
          <a:p>
            <a:pPr eaLnBrk="1" hangingPunct="1">
              <a:spcBef>
                <a:spcPct val="50000"/>
              </a:spcBef>
              <a:buFontTx/>
              <a:buChar char="•"/>
              <a:defRPr/>
            </a:pPr>
            <a:r>
              <a:rPr lang="en-US" sz="2000" i="1" dirty="0" smtClean="0">
                <a:solidFill>
                  <a:srgbClr val="000000"/>
                </a:solidFill>
                <a:latin typeface="+mn-lt"/>
              </a:rPr>
              <a:t>One of first developmentalists to recognize importance of culture</a:t>
            </a:r>
          </a:p>
          <a:p>
            <a:pPr eaLnBrk="1" hangingPunct="1">
              <a:spcBef>
                <a:spcPct val="50000"/>
              </a:spcBef>
              <a:buFontTx/>
              <a:buChar char="•"/>
              <a:defRPr/>
            </a:pPr>
            <a:r>
              <a:rPr lang="en-US" sz="2000" i="1" dirty="0" smtClean="0">
                <a:solidFill>
                  <a:srgbClr val="000000"/>
                </a:solidFill>
                <a:latin typeface="+mn-lt"/>
              </a:rPr>
              <a:t>Perspective becoming increasingly influential with growing acknowledgement of central importance of cultural factors in development</a:t>
            </a:r>
          </a:p>
          <a:p>
            <a:pPr eaLnBrk="1" hangingPunct="1">
              <a:spcBef>
                <a:spcPct val="50000"/>
              </a:spcBef>
              <a:defRPr/>
            </a:pPr>
            <a:endParaRPr lang="en-US" sz="1600" i="1" dirty="0" smtClean="0">
              <a:solidFill>
                <a:srgbClr val="000000"/>
              </a:solidFill>
              <a:latin typeface="+mn-lt"/>
            </a:endParaRPr>
          </a:p>
          <a:p>
            <a:pPr eaLnBrk="1" hangingPunct="1">
              <a:spcBef>
                <a:spcPct val="50000"/>
              </a:spcBef>
              <a:buFontTx/>
              <a:buChar char="•"/>
              <a:defRPr/>
            </a:pPr>
            <a:endParaRPr lang="en-US" sz="1600" i="1" dirty="0" smtClean="0">
              <a:solidFill>
                <a:srgbClr val="000000"/>
              </a:solidFill>
              <a:latin typeface="+mn-lt"/>
            </a:endParaRPr>
          </a:p>
          <a:p>
            <a:pPr eaLnBrk="1" hangingPunct="1">
              <a:spcBef>
                <a:spcPct val="50000"/>
              </a:spcBef>
              <a:buFontTx/>
              <a:buChar char="•"/>
              <a:defRPr/>
            </a:pPr>
            <a:endParaRPr lang="en-US" sz="1600" i="1" dirty="0" smtClean="0">
              <a:solidFill>
                <a:srgbClr val="000000"/>
              </a:solidFill>
              <a:latin typeface="+mn-lt"/>
            </a:endParaRPr>
          </a:p>
          <a:p>
            <a:pPr eaLnBrk="1" hangingPunct="1">
              <a:spcBef>
                <a:spcPct val="50000"/>
              </a:spcBef>
              <a:buFontTx/>
              <a:buChar char="•"/>
              <a:defRPr/>
            </a:pPr>
            <a:endParaRPr lang="en-US" sz="1600" i="1" dirty="0" smtClean="0">
              <a:solidFill>
                <a:srgbClr val="000000"/>
              </a:solidFill>
              <a:latin typeface="+mn-lt"/>
            </a:endParaRPr>
          </a:p>
          <a:p>
            <a:pPr eaLnBrk="1" hangingPunct="1">
              <a:spcBef>
                <a:spcPct val="50000"/>
              </a:spcBef>
              <a:buFontTx/>
              <a:buChar char="•"/>
              <a:defRPr/>
            </a:pPr>
            <a:endParaRPr lang="en-US" sz="1600" b="1" dirty="0" smtClean="0">
              <a:solidFill>
                <a:srgbClr val="000000"/>
              </a:solidFill>
              <a:latin typeface="+mn-lt"/>
            </a:endParaRPr>
          </a:p>
          <a:p>
            <a:pPr eaLnBrk="1" hangingPunct="1">
              <a:spcBef>
                <a:spcPct val="50000"/>
              </a:spcBef>
              <a:buFontTx/>
              <a:buChar char="•"/>
              <a:defRPr/>
            </a:pPr>
            <a:endParaRPr lang="en-US" sz="1800" dirty="0" smtClean="0">
              <a:solidFill>
                <a:srgbClr val="000000"/>
              </a:solidFill>
              <a:latin typeface="+mn-lt"/>
            </a:endParaRPr>
          </a:p>
        </p:txBody>
      </p:sp>
      <p:sp>
        <p:nvSpPr>
          <p:cNvPr id="102404" name="Text Box 5"/>
          <p:cNvSpPr txBox="1">
            <a:spLocks noChangeArrowheads="1"/>
          </p:cNvSpPr>
          <p:nvPr/>
        </p:nvSpPr>
        <p:spPr bwMode="auto">
          <a:xfrm>
            <a:off x="5029200" y="1600200"/>
            <a:ext cx="3429000" cy="492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2000" i="1" u="sng" smtClean="0">
                <a:solidFill>
                  <a:srgbClr val="000000"/>
                </a:solidFill>
                <a:latin typeface="+mn-lt"/>
              </a:rPr>
              <a:t>Widely Questioned or Rejected</a:t>
            </a:r>
          </a:p>
          <a:p>
            <a:pPr eaLnBrk="1" hangingPunct="1">
              <a:spcBef>
                <a:spcPct val="50000"/>
              </a:spcBef>
              <a:defRPr/>
            </a:pPr>
            <a:r>
              <a:rPr lang="en-US" sz="2000" b="1" smtClean="0">
                <a:solidFill>
                  <a:srgbClr val="000000"/>
                </a:solidFill>
                <a:latin typeface="+mn-lt"/>
              </a:rPr>
              <a:t>SOCIOCULTURAL PERSPECTIVE</a:t>
            </a:r>
          </a:p>
          <a:p>
            <a:pPr eaLnBrk="1" hangingPunct="1">
              <a:spcBef>
                <a:spcPct val="50000"/>
              </a:spcBef>
              <a:buFontTx/>
              <a:buChar char="•"/>
              <a:defRPr/>
            </a:pPr>
            <a:r>
              <a:rPr lang="en-US" sz="2000" i="1" smtClean="0">
                <a:solidFill>
                  <a:srgbClr val="000000"/>
                </a:solidFill>
                <a:latin typeface="+mn-lt"/>
              </a:rPr>
              <a:t>Some argue that emphasis on role of culture and social experience presented at expense of focus on effects of biological factors on development</a:t>
            </a:r>
          </a:p>
          <a:p>
            <a:pPr eaLnBrk="1" hangingPunct="1">
              <a:spcBef>
                <a:spcPct val="50000"/>
              </a:spcBef>
              <a:buFontTx/>
              <a:buChar char="•"/>
              <a:defRPr/>
            </a:pPr>
            <a:r>
              <a:rPr lang="en-US" sz="2000" i="1" smtClean="0">
                <a:solidFill>
                  <a:srgbClr val="000000"/>
                </a:solidFill>
                <a:latin typeface="+mn-lt"/>
              </a:rPr>
              <a:t>Approach minimizes role individuals play in shaping own environment</a:t>
            </a:r>
          </a:p>
          <a:p>
            <a:pPr eaLnBrk="1" hangingPunct="1">
              <a:spcBef>
                <a:spcPct val="50000"/>
              </a:spcBef>
              <a:defRPr/>
            </a:pPr>
            <a:endParaRPr lang="en-US" sz="1600" b="1" smtClean="0">
              <a:solidFill>
                <a:srgbClr val="000000"/>
              </a:solidFill>
              <a:latin typeface="+mn-lt"/>
            </a:endParaRP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r>
              <a:rPr lang="en-US" dirty="0"/>
              <a:t>Evolutionary Theory </a:t>
            </a:r>
            <a:r>
              <a:rPr lang="en-US" dirty="0" smtClean="0"/>
              <a:t>Map 1/1</a:t>
            </a:r>
            <a:endParaRPr lang="en-US" dirty="0" smtClean="0"/>
          </a:p>
        </p:txBody>
      </p:sp>
      <p:graphicFrame>
        <p:nvGraphicFramePr>
          <p:cNvPr id="4" name="Diagram 3"/>
          <p:cNvGraphicFramePr/>
          <p:nvPr/>
        </p:nvGraphicFramePr>
        <p:xfrm>
          <a:off x="673100" y="1417638"/>
          <a:ext cx="8229600" cy="5008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t>Specialists in Lifespan Development</a:t>
            </a:r>
            <a:br>
              <a:rPr lang="en-US" dirty="0" smtClean="0"/>
            </a:br>
            <a:r>
              <a:rPr lang="en-US" sz="2400" dirty="0" smtClean="0"/>
              <a:t>And the Nursing Intersection</a:t>
            </a:r>
          </a:p>
        </p:txBody>
      </p:sp>
      <p:sp>
        <p:nvSpPr>
          <p:cNvPr id="3" name="Content Placeholder 2"/>
          <p:cNvSpPr>
            <a:spLocks noGrp="1"/>
          </p:cNvSpPr>
          <p:nvPr>
            <p:ph idx="1"/>
          </p:nvPr>
        </p:nvSpPr>
        <p:spPr/>
        <p:txBody>
          <a:bodyPr>
            <a:normAutofit/>
          </a:bodyPr>
          <a:lstStyle/>
          <a:p>
            <a:pPr marL="0" indent="0">
              <a:buFont typeface="Arial" charset="0"/>
              <a:buNone/>
              <a:defRPr/>
            </a:pPr>
            <a:r>
              <a:rPr lang="en-US" b="1" dirty="0" smtClean="0">
                <a:ea typeface="ＭＳ Ｐゴシック" charset="0"/>
              </a:rPr>
              <a:t>Focus</a:t>
            </a:r>
          </a:p>
          <a:p>
            <a:pPr>
              <a:buFont typeface="Arial" charset="0"/>
              <a:buChar char="•"/>
              <a:defRPr/>
            </a:pPr>
            <a:r>
              <a:rPr lang="en-US" dirty="0" smtClean="0">
                <a:solidFill>
                  <a:srgbClr val="00B050"/>
                </a:solidFill>
                <a:ea typeface="ＭＳ Ｐゴシック" charset="0"/>
              </a:rPr>
              <a:t>Physical development – Main Stream Nursing</a:t>
            </a:r>
          </a:p>
          <a:p>
            <a:pPr lvl="1">
              <a:buFont typeface="Arial" charset="0"/>
              <a:buChar char="•"/>
              <a:defRPr/>
            </a:pPr>
            <a:r>
              <a:rPr lang="en-US" dirty="0" smtClean="0">
                <a:solidFill>
                  <a:srgbClr val="00B050"/>
                </a:solidFill>
                <a:ea typeface="ＭＳ Ｐゴシック" charset="0"/>
              </a:rPr>
              <a:t>Biological processes – Main Stream Nursing</a:t>
            </a:r>
          </a:p>
          <a:p>
            <a:pPr lvl="1">
              <a:buFont typeface="Arial" charset="0"/>
              <a:buChar char="•"/>
              <a:defRPr/>
            </a:pPr>
            <a:r>
              <a:rPr lang="en-US" dirty="0" smtClean="0">
                <a:solidFill>
                  <a:srgbClr val="00B050"/>
                </a:solidFill>
                <a:ea typeface="ＭＳ Ｐゴシック" charset="0"/>
              </a:rPr>
              <a:t>Genetic endowment – Specialized (but not for long)</a:t>
            </a:r>
          </a:p>
          <a:p>
            <a:pPr>
              <a:buFont typeface="Arial" charset="0"/>
              <a:buChar char="•"/>
              <a:defRPr/>
            </a:pPr>
            <a:r>
              <a:rPr lang="en-US" dirty="0" smtClean="0">
                <a:solidFill>
                  <a:srgbClr val="0070C0"/>
                </a:solidFill>
                <a:ea typeface="ＭＳ Ｐゴシック" charset="0"/>
              </a:rPr>
              <a:t>Cognitive </a:t>
            </a:r>
            <a:r>
              <a:rPr lang="en-US" dirty="0" smtClean="0">
                <a:solidFill>
                  <a:srgbClr val="0070C0"/>
                </a:solidFill>
                <a:ea typeface="ＭＳ Ｐゴシック" charset="0"/>
              </a:rPr>
              <a:t>development – Psychiatric, Geriatric, </a:t>
            </a:r>
            <a:r>
              <a:rPr lang="en-US" dirty="0" smtClean="0">
                <a:solidFill>
                  <a:srgbClr val="0070C0"/>
                </a:solidFill>
                <a:ea typeface="ＭＳ Ｐゴシック" charset="0"/>
              </a:rPr>
              <a:t>Pediatric</a:t>
            </a:r>
          </a:p>
          <a:p>
            <a:pPr>
              <a:buFont typeface="Arial" charset="0"/>
              <a:buChar char="•"/>
              <a:defRPr/>
            </a:pPr>
            <a:r>
              <a:rPr lang="en-US" dirty="0" smtClean="0">
                <a:ea typeface="ＭＳ Ｐゴシック" charset="0"/>
              </a:rPr>
              <a:t>Personality Development – Psychiatric, School</a:t>
            </a:r>
            <a:endParaRPr lang="en-US" dirty="0" smtClean="0">
              <a:ea typeface="ＭＳ Ｐゴシック" charset="0"/>
            </a:endParaRPr>
          </a:p>
          <a:p>
            <a:pPr>
              <a:buFont typeface="Arial" charset="0"/>
              <a:buChar char="•"/>
              <a:defRPr/>
            </a:pPr>
            <a:r>
              <a:rPr lang="en-US" dirty="0" smtClean="0">
                <a:ea typeface="ＭＳ Ｐゴシック" charset="0"/>
              </a:rPr>
              <a:t>Social </a:t>
            </a:r>
            <a:r>
              <a:rPr lang="en-US" dirty="0" smtClean="0">
                <a:ea typeface="ＭＳ Ｐゴシック" charset="0"/>
              </a:rPr>
              <a:t>development – Social Work, School, </a:t>
            </a:r>
            <a:r>
              <a:rPr lang="en-US" dirty="0" smtClean="0">
                <a:ea typeface="ＭＳ Ｐゴシック" charset="0"/>
              </a:rPr>
              <a:t>Pediatric</a:t>
            </a:r>
          </a:p>
          <a:p>
            <a:pPr marL="0" indent="0">
              <a:buNone/>
              <a:defRPr/>
            </a:pPr>
            <a:endParaRPr lang="en-US" dirty="0" smtClean="0">
              <a:ea typeface="ＭＳ Ｐゴシック" charset="0"/>
            </a:endParaRPr>
          </a:p>
        </p:txBody>
      </p:sp>
      <p:sp>
        <p:nvSpPr>
          <p:cNvPr id="4" name="TextBox 3"/>
          <p:cNvSpPr txBox="1"/>
          <p:nvPr/>
        </p:nvSpPr>
        <p:spPr>
          <a:xfrm>
            <a:off x="1227398" y="6483973"/>
            <a:ext cx="510076" cy="276999"/>
          </a:xfrm>
          <a:prstGeom prst="rect">
            <a:avLst/>
          </a:prstGeom>
          <a:noFill/>
        </p:spPr>
        <p:txBody>
          <a:bodyPr wrap="none" rtlCol="0">
            <a:spAutoFit/>
          </a:bodyPr>
          <a:lstStyle/>
          <a:p>
            <a:r>
              <a:rPr lang="en-US" sz="1200" dirty="0" smtClean="0"/>
              <a:t>MVT</a:t>
            </a:r>
            <a:endParaRPr lang="en-US" sz="1200" dirty="0"/>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r>
              <a:rPr lang="en-US" dirty="0" smtClean="0"/>
              <a:t>Evolutionary Approach: Assessing </a:t>
            </a:r>
          </a:p>
        </p:txBody>
      </p:sp>
      <p:sp>
        <p:nvSpPr>
          <p:cNvPr id="106499" name="Text Box 4"/>
          <p:cNvSpPr txBox="1">
            <a:spLocks noChangeArrowheads="1"/>
          </p:cNvSpPr>
          <p:nvPr/>
        </p:nvSpPr>
        <p:spPr bwMode="auto">
          <a:xfrm>
            <a:off x="1143000" y="1619250"/>
            <a:ext cx="3429000" cy="4878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2000" i="1" u="sng" dirty="0" smtClean="0">
                <a:solidFill>
                  <a:srgbClr val="000000"/>
                </a:solidFill>
                <a:latin typeface="+mn-lt"/>
              </a:rPr>
              <a:t>Widely Accepted</a:t>
            </a:r>
          </a:p>
          <a:p>
            <a:pPr eaLnBrk="1" hangingPunct="1">
              <a:spcBef>
                <a:spcPct val="50000"/>
              </a:spcBef>
              <a:defRPr/>
            </a:pPr>
            <a:r>
              <a:rPr lang="en-US" sz="2000" b="1" dirty="0" smtClean="0">
                <a:solidFill>
                  <a:srgbClr val="000000"/>
                </a:solidFill>
                <a:latin typeface="+mn-lt"/>
              </a:rPr>
              <a:t>EVOLUTIONARY PERSPECTIVE</a:t>
            </a:r>
          </a:p>
          <a:p>
            <a:pPr eaLnBrk="1" hangingPunct="1">
              <a:spcBef>
                <a:spcPct val="50000"/>
              </a:spcBef>
              <a:buFontTx/>
              <a:buChar char="•"/>
              <a:defRPr/>
            </a:pPr>
            <a:r>
              <a:rPr lang="en-US" sz="2000" i="1" dirty="0" smtClean="0">
                <a:solidFill>
                  <a:srgbClr val="000000"/>
                </a:solidFill>
                <a:latin typeface="+mn-lt"/>
              </a:rPr>
              <a:t>Evolutionary approach is increasingly visible in field of lifespan development</a:t>
            </a:r>
          </a:p>
          <a:p>
            <a:pPr eaLnBrk="1" hangingPunct="1">
              <a:spcBef>
                <a:spcPct val="50000"/>
              </a:spcBef>
              <a:buFontTx/>
              <a:buChar char="•"/>
              <a:defRPr/>
            </a:pPr>
            <a:endParaRPr lang="en-US" sz="1600" i="1" dirty="0" smtClean="0">
              <a:solidFill>
                <a:srgbClr val="000000"/>
              </a:solidFill>
              <a:latin typeface="+mn-lt"/>
            </a:endParaRPr>
          </a:p>
          <a:p>
            <a:pPr eaLnBrk="1" hangingPunct="1">
              <a:spcBef>
                <a:spcPct val="50000"/>
              </a:spcBef>
              <a:defRPr/>
            </a:pPr>
            <a:endParaRPr lang="en-US" sz="1600" i="1" dirty="0" smtClean="0">
              <a:solidFill>
                <a:srgbClr val="000000"/>
              </a:solidFill>
              <a:latin typeface="+mn-lt"/>
            </a:endParaRPr>
          </a:p>
          <a:p>
            <a:pPr eaLnBrk="1" hangingPunct="1">
              <a:spcBef>
                <a:spcPct val="50000"/>
              </a:spcBef>
              <a:buFontTx/>
              <a:buChar char="•"/>
              <a:defRPr/>
            </a:pPr>
            <a:endParaRPr lang="en-US" sz="1600" i="1" dirty="0" smtClean="0">
              <a:solidFill>
                <a:srgbClr val="000000"/>
              </a:solidFill>
              <a:latin typeface="+mn-lt"/>
            </a:endParaRPr>
          </a:p>
          <a:p>
            <a:pPr eaLnBrk="1" hangingPunct="1">
              <a:spcBef>
                <a:spcPct val="50000"/>
              </a:spcBef>
              <a:buFontTx/>
              <a:buChar char="•"/>
              <a:defRPr/>
            </a:pPr>
            <a:endParaRPr lang="en-US" sz="1600" i="1" dirty="0" smtClean="0">
              <a:solidFill>
                <a:srgbClr val="000000"/>
              </a:solidFill>
              <a:latin typeface="+mn-lt"/>
            </a:endParaRPr>
          </a:p>
          <a:p>
            <a:pPr eaLnBrk="1" hangingPunct="1">
              <a:spcBef>
                <a:spcPct val="50000"/>
              </a:spcBef>
              <a:buFontTx/>
              <a:buChar char="•"/>
              <a:defRPr/>
            </a:pPr>
            <a:endParaRPr lang="en-US" sz="1600" i="1" dirty="0" smtClean="0">
              <a:solidFill>
                <a:srgbClr val="000000"/>
              </a:solidFill>
              <a:latin typeface="+mn-lt"/>
            </a:endParaRPr>
          </a:p>
          <a:p>
            <a:pPr eaLnBrk="1" hangingPunct="1">
              <a:spcBef>
                <a:spcPct val="50000"/>
              </a:spcBef>
              <a:buFontTx/>
              <a:buChar char="•"/>
              <a:defRPr/>
            </a:pPr>
            <a:endParaRPr lang="en-US" sz="1600" b="1" dirty="0" smtClean="0">
              <a:solidFill>
                <a:srgbClr val="000000"/>
              </a:solidFill>
              <a:latin typeface="+mn-lt"/>
            </a:endParaRPr>
          </a:p>
          <a:p>
            <a:pPr eaLnBrk="1" hangingPunct="1">
              <a:spcBef>
                <a:spcPct val="50000"/>
              </a:spcBef>
              <a:buFontTx/>
              <a:buChar char="•"/>
              <a:defRPr/>
            </a:pPr>
            <a:endParaRPr lang="en-US" sz="1800" dirty="0" smtClean="0">
              <a:solidFill>
                <a:srgbClr val="000000"/>
              </a:solidFill>
              <a:latin typeface="+mn-lt"/>
            </a:endParaRPr>
          </a:p>
        </p:txBody>
      </p:sp>
      <p:sp>
        <p:nvSpPr>
          <p:cNvPr id="106500" name="Text Box 5"/>
          <p:cNvSpPr txBox="1">
            <a:spLocks noChangeArrowheads="1"/>
          </p:cNvSpPr>
          <p:nvPr/>
        </p:nvSpPr>
        <p:spPr bwMode="auto">
          <a:xfrm>
            <a:off x="5029200" y="1600200"/>
            <a:ext cx="3429000" cy="4986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sz="2000" i="1" u="sng">
                <a:solidFill>
                  <a:srgbClr val="000000"/>
                </a:solidFill>
              </a:rPr>
              <a:t>Widely Questioned or Rejected</a:t>
            </a:r>
          </a:p>
          <a:p>
            <a:pPr eaLnBrk="1" hangingPunct="1">
              <a:spcBef>
                <a:spcPct val="50000"/>
              </a:spcBef>
            </a:pPr>
            <a:r>
              <a:rPr lang="en-US" sz="2000" b="1">
                <a:solidFill>
                  <a:srgbClr val="000000"/>
                </a:solidFill>
              </a:rPr>
              <a:t>EVOLUTIONARY PERSPECTIVE</a:t>
            </a:r>
          </a:p>
          <a:p>
            <a:pPr eaLnBrk="1" hangingPunct="1">
              <a:spcBef>
                <a:spcPct val="50000"/>
              </a:spcBef>
              <a:buFontTx/>
              <a:buChar char="•"/>
            </a:pPr>
            <a:r>
              <a:rPr lang="en-US" sz="2000" i="1">
                <a:solidFill>
                  <a:srgbClr val="000000"/>
                </a:solidFill>
              </a:rPr>
              <a:t>Some argue that perspective pays insufficient attention to environmental and social factors involved in producing children</a:t>
            </a:r>
            <a:r>
              <a:rPr lang="en-US" altLang="ja-JP" sz="2000" i="1">
                <a:solidFill>
                  <a:srgbClr val="000000"/>
                </a:solidFill>
              </a:rPr>
              <a:t>'s and adults</a:t>
            </a:r>
            <a:r>
              <a:rPr lang="ja-JP" altLang="en-US" sz="2000" i="1">
                <a:solidFill>
                  <a:srgbClr val="000000"/>
                </a:solidFill>
              </a:rPr>
              <a:t>’</a:t>
            </a:r>
            <a:r>
              <a:rPr lang="en-US" altLang="ja-JP" sz="2000" i="1">
                <a:solidFill>
                  <a:srgbClr val="000000"/>
                </a:solidFill>
              </a:rPr>
              <a:t> behavior</a:t>
            </a:r>
          </a:p>
          <a:p>
            <a:pPr eaLnBrk="1" hangingPunct="1">
              <a:spcBef>
                <a:spcPct val="50000"/>
              </a:spcBef>
              <a:buFontTx/>
              <a:buChar char="•"/>
            </a:pPr>
            <a:r>
              <a:rPr lang="en-US" sz="2000" i="1">
                <a:solidFill>
                  <a:srgbClr val="000000"/>
                </a:solidFill>
              </a:rPr>
              <a:t>Experimental testing of theory is difficult</a:t>
            </a:r>
          </a:p>
          <a:p>
            <a:pPr eaLnBrk="1" hangingPunct="1">
              <a:spcBef>
                <a:spcPct val="50000"/>
              </a:spcBef>
              <a:buFontTx/>
              <a:buChar char="•"/>
            </a:pPr>
            <a:endParaRPr lang="en-US" sz="1600" i="1">
              <a:solidFill>
                <a:srgbClr val="000000"/>
              </a:solidFill>
            </a:endParaRPr>
          </a:p>
          <a:p>
            <a:pPr eaLnBrk="1" hangingPunct="1">
              <a:spcBef>
                <a:spcPct val="50000"/>
              </a:spcBef>
            </a:pPr>
            <a:endParaRPr lang="en-US" sz="1600" b="1">
              <a:solidFill>
                <a:srgbClr val="000000"/>
              </a:solidFill>
            </a:endParaRPr>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2"/>
          <p:cNvSpPr>
            <a:spLocks noGrp="1"/>
          </p:cNvSpPr>
          <p:nvPr>
            <p:ph type="title"/>
          </p:nvPr>
        </p:nvSpPr>
        <p:spPr/>
        <p:txBody>
          <a:bodyPr/>
          <a:lstStyle/>
          <a:p>
            <a:r>
              <a:rPr lang="en-US" smtClean="0"/>
              <a:t>Major Perspectives on Lifespan Development</a:t>
            </a:r>
          </a:p>
        </p:txBody>
      </p:sp>
      <p:pic>
        <p:nvPicPr>
          <p:cNvPr id="104450" name="Picture 3" descr="Screen Shot 2013-03-18 at 3.30.3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875" y="1417638"/>
            <a:ext cx="8096250"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r>
              <a:rPr lang="en-US" smtClean="0"/>
              <a:t>Which Approach is </a:t>
            </a:r>
            <a:r>
              <a:rPr lang="ja-JP" altLang="en-US" smtClean="0"/>
              <a:t>“</a:t>
            </a:r>
            <a:r>
              <a:rPr lang="en-US" altLang="ja-JP" smtClean="0"/>
              <a:t>Right</a:t>
            </a:r>
            <a:r>
              <a:rPr lang="ja-JP" altLang="en-US" smtClean="0"/>
              <a:t>”</a:t>
            </a:r>
            <a:r>
              <a:rPr lang="en-US" altLang="ja-JP" smtClean="0"/>
              <a:t>?</a:t>
            </a:r>
            <a:endParaRPr lang="en-US" smtClean="0"/>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r>
              <a:rPr lang="en-US" smtClean="0"/>
              <a:t>Why asking about right may be wrong…</a:t>
            </a:r>
          </a:p>
        </p:txBody>
      </p:sp>
      <p:sp>
        <p:nvSpPr>
          <p:cNvPr id="107522" name="Rectangle 3"/>
          <p:cNvSpPr>
            <a:spLocks noGrp="1" noChangeArrowheads="1"/>
          </p:cNvSpPr>
          <p:nvPr>
            <p:ph type="body" idx="1"/>
          </p:nvPr>
        </p:nvSpPr>
        <p:spPr/>
        <p:txBody>
          <a:bodyPr/>
          <a:lstStyle/>
          <a:p>
            <a:r>
              <a:rPr lang="en-US" dirty="0" smtClean="0">
                <a:latin typeface="Arial" panose="020B0604020202020204" pitchFamily="34" charset="0"/>
              </a:rPr>
              <a:t>Each perspective is based on its own premises and focuses on different aspects of development</a:t>
            </a:r>
          </a:p>
          <a:p>
            <a:endParaRPr lang="en-US" dirty="0" smtClean="0">
              <a:latin typeface="Arial" panose="020B0604020202020204" pitchFamily="34" charset="0"/>
            </a:endParaRPr>
          </a:p>
          <a:p>
            <a:r>
              <a:rPr lang="en-US" dirty="0" smtClean="0">
                <a:latin typeface="Arial" panose="020B0604020202020204" pitchFamily="34" charset="0"/>
              </a:rPr>
              <a:t>Same developmental phenomenon can be examined from a number of perspectives </a:t>
            </a:r>
            <a:r>
              <a:rPr lang="en-US" dirty="0" smtClean="0">
                <a:latin typeface="Arial" panose="020B0604020202020204" pitchFamily="34" charset="0"/>
              </a:rPr>
              <a:t>simultaneously</a:t>
            </a:r>
          </a:p>
          <a:p>
            <a:endParaRPr lang="en-US" dirty="0">
              <a:latin typeface="Arial" panose="020B0604020202020204" pitchFamily="34" charset="0"/>
            </a:endParaRPr>
          </a:p>
          <a:p>
            <a:r>
              <a:rPr lang="en-US" dirty="0" smtClean="0">
                <a:latin typeface="Arial" panose="020B0604020202020204" pitchFamily="34" charset="0"/>
              </a:rPr>
              <a:t>None of the ‘theories’ are sufficient and complete. If they were there would be A Theory of Human Development.</a:t>
            </a:r>
            <a:endParaRPr lang="en-US" dirty="0" smtClean="0">
              <a:latin typeface="Arial" panose="020B0604020202020204" pitchFamily="34" charset="0"/>
            </a:endParaRPr>
          </a:p>
          <a:p>
            <a:endParaRPr lang="en-US" dirty="0" smtClean="0">
              <a:latin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r>
              <a:rPr lang="en-US" smtClean="0"/>
              <a:t>Review and Apply</a:t>
            </a:r>
          </a:p>
        </p:txBody>
      </p:sp>
      <p:graphicFrame>
        <p:nvGraphicFramePr>
          <p:cNvPr id="4" name="Diagram 3"/>
          <p:cNvGraphicFramePr/>
          <p:nvPr/>
        </p:nvGraphicFramePr>
        <p:xfrm>
          <a:off x="6731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r>
              <a:rPr lang="en-US" smtClean="0"/>
              <a:t>RESEARCH METHODS</a:t>
            </a:r>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r>
              <a:rPr lang="en-US" smtClean="0"/>
              <a:t>Now that we know what a theory is…how can theories be tested?</a:t>
            </a:r>
            <a:br>
              <a:rPr lang="en-US" smtClean="0"/>
            </a:br>
            <a:r>
              <a:rPr lang="en-US" smtClean="0"/>
              <a:t/>
            </a:r>
            <a:br>
              <a:rPr lang="en-US" smtClean="0"/>
            </a:br>
            <a:r>
              <a:rPr lang="en-US" smtClean="0"/>
              <a:t>How are developmental research studies conducted?</a:t>
            </a:r>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lstStyle/>
          <a:p>
            <a:r>
              <a:rPr lang="en-US" dirty="0" smtClean="0"/>
              <a:t>You should have learned all about this section in Introductory Psychology</a:t>
            </a:r>
            <a:endParaRPr lang="en-US" dirty="0" smtClean="0"/>
          </a:p>
        </p:txBody>
      </p:sp>
      <p:sp>
        <p:nvSpPr>
          <p:cNvPr id="121858" name="Rectangle 3"/>
          <p:cNvSpPr>
            <a:spLocks noGrp="1" noChangeArrowheads="1"/>
          </p:cNvSpPr>
          <p:nvPr>
            <p:ph type="body" idx="1"/>
          </p:nvPr>
        </p:nvSpPr>
        <p:spPr/>
        <p:txBody>
          <a:bodyPr/>
          <a:lstStyle/>
          <a:p>
            <a:r>
              <a:rPr lang="en-US" dirty="0" smtClean="0">
                <a:latin typeface="Arial" panose="020B0604020202020204" pitchFamily="34" charset="0"/>
              </a:rPr>
              <a:t>Experimental </a:t>
            </a:r>
            <a:r>
              <a:rPr lang="en-US" dirty="0">
                <a:latin typeface="Arial" panose="020B0604020202020204" pitchFamily="34" charset="0"/>
              </a:rPr>
              <a:t>S</a:t>
            </a:r>
            <a:r>
              <a:rPr lang="en-US" dirty="0" smtClean="0">
                <a:latin typeface="Arial" panose="020B0604020202020204" pitchFamily="34" charset="0"/>
              </a:rPr>
              <a:t>tudies</a:t>
            </a:r>
          </a:p>
          <a:p>
            <a:r>
              <a:rPr lang="en-US" dirty="0" smtClean="0">
                <a:latin typeface="Arial" panose="020B0604020202020204" pitchFamily="34" charset="0"/>
              </a:rPr>
              <a:t>Observational Studies</a:t>
            </a:r>
            <a:r>
              <a:rPr lang="en-US" dirty="0" smtClean="0">
                <a:latin typeface="Arial" panose="020B0604020202020204" pitchFamily="34" charset="0"/>
              </a:rPr>
              <a:t/>
            </a:r>
            <a:br>
              <a:rPr lang="en-US" dirty="0" smtClean="0">
                <a:latin typeface="Arial" panose="020B0604020202020204" pitchFamily="34" charset="0"/>
              </a:rPr>
            </a:br>
            <a:endParaRPr lang="en-US" dirty="0" smtClean="0">
              <a:latin typeface="Arial" panose="020B0604020202020204" pitchFamily="34" charset="0"/>
            </a:endParaRPr>
          </a:p>
          <a:p>
            <a:r>
              <a:rPr lang="en-US" dirty="0" smtClean="0">
                <a:latin typeface="Arial" panose="020B0604020202020204" pitchFamily="34" charset="0"/>
              </a:rPr>
              <a:t>Hypotheses</a:t>
            </a:r>
            <a:br>
              <a:rPr lang="en-US" dirty="0" smtClean="0">
                <a:latin typeface="Arial" panose="020B0604020202020204" pitchFamily="34" charset="0"/>
              </a:rPr>
            </a:br>
            <a:endParaRPr lang="en-US" dirty="0" smtClean="0">
              <a:latin typeface="Arial" panose="020B0604020202020204" pitchFamily="34" charset="0"/>
            </a:endParaRPr>
          </a:p>
          <a:p>
            <a:r>
              <a:rPr lang="en-US" dirty="0" smtClean="0">
                <a:latin typeface="Arial" panose="020B0604020202020204" pitchFamily="34" charset="0"/>
              </a:rPr>
              <a:t>Independent and dependent </a:t>
            </a:r>
            <a:r>
              <a:rPr lang="en-US" dirty="0" smtClean="0">
                <a:latin typeface="Arial" panose="020B0604020202020204" pitchFamily="34" charset="0"/>
              </a:rPr>
              <a:t>variables</a:t>
            </a:r>
          </a:p>
          <a:p>
            <a:endParaRPr lang="en-US" dirty="0">
              <a:latin typeface="Arial" panose="020B0604020202020204" pitchFamily="34" charset="0"/>
            </a:endParaRPr>
          </a:p>
          <a:p>
            <a:r>
              <a:rPr lang="en-US" dirty="0" smtClean="0">
                <a:latin typeface="Arial" panose="020B0604020202020204" pitchFamily="34" charset="0"/>
              </a:rPr>
              <a:t>Correlation</a:t>
            </a:r>
          </a:p>
          <a:p>
            <a:endParaRPr lang="en-US" dirty="0">
              <a:latin typeface="Arial" panose="020B0604020202020204" pitchFamily="34" charset="0"/>
            </a:endParaRPr>
          </a:p>
          <a:p>
            <a:r>
              <a:rPr lang="en-US" dirty="0" smtClean="0">
                <a:latin typeface="Arial" panose="020B0604020202020204" pitchFamily="34" charset="0"/>
              </a:rPr>
              <a:t>The Scientific Method</a:t>
            </a:r>
            <a:endParaRPr lang="en-US" dirty="0" smtClean="0">
              <a:latin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lstStyle/>
          <a:p>
            <a:r>
              <a:rPr lang="en-US" dirty="0" smtClean="0"/>
              <a:t>The Scientific Method:  Three Major Steps</a:t>
            </a:r>
          </a:p>
        </p:txBody>
      </p:sp>
      <p:graphicFrame>
        <p:nvGraphicFramePr>
          <p:cNvPr id="4" name="Diagram 3"/>
          <p:cNvGraphicFramePr/>
          <p:nvPr>
            <p:extLst>
              <p:ext uri="{D42A27DB-BD31-4B8C-83A1-F6EECF244321}">
                <p14:modId xmlns:p14="http://schemas.microsoft.com/office/powerpoint/2010/main" val="1869693187"/>
              </p:ext>
            </p:extLst>
          </p:nvPr>
        </p:nvGraphicFramePr>
        <p:xfrm>
          <a:off x="673100" y="914402"/>
          <a:ext cx="8229600" cy="1922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910228" y="3899647"/>
            <a:ext cx="5755341" cy="2246769"/>
          </a:xfrm>
          <a:prstGeom prst="rect">
            <a:avLst/>
          </a:prstGeom>
        </p:spPr>
        <p:txBody>
          <a:bodyPr wrap="square">
            <a:spAutoFit/>
          </a:bodyPr>
          <a:lstStyle/>
          <a:p>
            <a:pPr eaLnBrk="0" hangingPunct="0">
              <a:buClr>
                <a:schemeClr val="accent1"/>
              </a:buClr>
              <a:buSzPct val="70000"/>
              <a:buFont typeface="Monotype Sorts" charset="2"/>
              <a:buChar char="n"/>
            </a:pPr>
            <a:r>
              <a:rPr lang="en-US" sz="2800" dirty="0" smtClean="0">
                <a:latin typeface="Times New Roman" panose="02020603050405020304" pitchFamily="18" charset="0"/>
              </a:rPr>
              <a:t> Identify </a:t>
            </a:r>
            <a:r>
              <a:rPr lang="en-US" sz="2800" dirty="0">
                <a:latin typeface="Times New Roman" panose="02020603050405020304" pitchFamily="18" charset="0"/>
              </a:rPr>
              <a:t>a Research Problem</a:t>
            </a:r>
          </a:p>
          <a:p>
            <a:pPr eaLnBrk="0" hangingPunct="0">
              <a:buClr>
                <a:schemeClr val="accent1"/>
              </a:buClr>
              <a:buSzPct val="70000"/>
              <a:buFont typeface="Monotype Sorts" charset="2"/>
              <a:buChar char="n"/>
            </a:pPr>
            <a:r>
              <a:rPr lang="en-US" sz="2800" dirty="0" smtClean="0">
                <a:latin typeface="Times New Roman" panose="02020603050405020304" pitchFamily="18" charset="0"/>
              </a:rPr>
              <a:t> Design </a:t>
            </a:r>
            <a:r>
              <a:rPr lang="en-US" sz="2800" dirty="0">
                <a:latin typeface="Times New Roman" panose="02020603050405020304" pitchFamily="18" charset="0"/>
              </a:rPr>
              <a:t>a Study</a:t>
            </a:r>
          </a:p>
          <a:p>
            <a:pPr eaLnBrk="0" hangingPunct="0">
              <a:buClr>
                <a:schemeClr val="accent1"/>
              </a:buClr>
              <a:buSzPct val="70000"/>
              <a:buFont typeface="Monotype Sorts" charset="2"/>
              <a:buChar char="n"/>
            </a:pPr>
            <a:r>
              <a:rPr lang="en-US" sz="2800" dirty="0" smtClean="0">
                <a:latin typeface="Times New Roman" panose="02020603050405020304" pitchFamily="18" charset="0"/>
              </a:rPr>
              <a:t> Collect </a:t>
            </a:r>
            <a:r>
              <a:rPr lang="en-US" sz="2800" dirty="0">
                <a:latin typeface="Times New Roman" panose="02020603050405020304" pitchFamily="18" charset="0"/>
              </a:rPr>
              <a:t>and Analyze Data</a:t>
            </a:r>
          </a:p>
          <a:p>
            <a:pPr eaLnBrk="0" hangingPunct="0">
              <a:buClr>
                <a:schemeClr val="accent1"/>
              </a:buClr>
              <a:buSzPct val="70000"/>
              <a:buFont typeface="Monotype Sorts" charset="2"/>
              <a:buChar char="n"/>
            </a:pPr>
            <a:r>
              <a:rPr lang="en-US" sz="2800" dirty="0" smtClean="0">
                <a:latin typeface="Times New Roman" panose="02020603050405020304" pitchFamily="18" charset="0"/>
              </a:rPr>
              <a:t> Draw </a:t>
            </a:r>
            <a:r>
              <a:rPr lang="en-US" sz="2800" dirty="0">
                <a:latin typeface="Times New Roman" panose="02020603050405020304" pitchFamily="18" charset="0"/>
              </a:rPr>
              <a:t>Conclusions</a:t>
            </a:r>
          </a:p>
          <a:p>
            <a:pPr eaLnBrk="0" hangingPunct="0">
              <a:buClr>
                <a:schemeClr val="accent1"/>
              </a:buClr>
              <a:buSzPct val="70000"/>
              <a:buFont typeface="Monotype Sorts" charset="2"/>
              <a:buChar char="n"/>
            </a:pPr>
            <a:r>
              <a:rPr lang="en-US" sz="2800" dirty="0" smtClean="0">
                <a:latin typeface="Times New Roman" panose="02020603050405020304" pitchFamily="18" charset="0"/>
              </a:rPr>
              <a:t> Communicate </a:t>
            </a:r>
            <a:r>
              <a:rPr lang="en-US" sz="2800" dirty="0">
                <a:latin typeface="Times New Roman" panose="02020603050405020304" pitchFamily="18" charset="0"/>
              </a:rPr>
              <a:t>findings</a:t>
            </a:r>
            <a:endParaRPr lang="en-US" sz="2800" dirty="0">
              <a:latin typeface="Times New Roman" panose="02020603050405020304" pitchFamily="18" charset="0"/>
            </a:endParaRPr>
          </a:p>
        </p:txBody>
      </p:sp>
      <p:sp>
        <p:nvSpPr>
          <p:cNvPr id="5" name="Rectangle 2"/>
          <p:cNvSpPr txBox="1">
            <a:spLocks noChangeArrowheads="1"/>
          </p:cNvSpPr>
          <p:nvPr/>
        </p:nvSpPr>
        <p:spPr bwMode="auto">
          <a:xfrm>
            <a:off x="673099" y="300887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800" b="1" kern="1200">
                <a:solidFill>
                  <a:srgbClr val="4A66AC"/>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2800" b="1">
                <a:solidFill>
                  <a:srgbClr val="4A66AC"/>
                </a:solidFill>
                <a:latin typeface="Arial"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2800" b="1">
                <a:solidFill>
                  <a:srgbClr val="4A66AC"/>
                </a:solidFill>
                <a:latin typeface="Arial"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2800" b="1">
                <a:solidFill>
                  <a:srgbClr val="4A66AC"/>
                </a:solidFill>
                <a:latin typeface="Arial"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2800" b="1">
                <a:solidFill>
                  <a:srgbClr val="4A66AC"/>
                </a:solidFill>
                <a:latin typeface="Arial"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2800" b="1">
                <a:solidFill>
                  <a:srgbClr val="4A66AC"/>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2800" b="1">
                <a:solidFill>
                  <a:srgbClr val="4A66AC"/>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2800" b="1">
                <a:solidFill>
                  <a:srgbClr val="4A66AC"/>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2800" b="1">
                <a:solidFill>
                  <a:srgbClr val="4A66AC"/>
                </a:solidFill>
                <a:latin typeface="Arial" charset="0"/>
                <a:ea typeface="ＭＳ Ｐゴシック" charset="0"/>
                <a:cs typeface="ＭＳ Ｐゴシック" charset="0"/>
              </a:defRPr>
            </a:lvl9pPr>
          </a:lstStyle>
          <a:p>
            <a:r>
              <a:rPr lang="en-US" dirty="0" smtClean="0"/>
              <a:t>The Real Scientific Method:  Five Major Steps</a:t>
            </a:r>
            <a:endParaRPr lang="en-US" dirty="0" smtClean="0"/>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r>
              <a:rPr lang="en-US" smtClean="0"/>
              <a:t>Hypothesis</a:t>
            </a:r>
          </a:p>
        </p:txBody>
      </p:sp>
      <p:sp>
        <p:nvSpPr>
          <p:cNvPr id="125954" name="Rectangle 3"/>
          <p:cNvSpPr>
            <a:spLocks noGrp="1" noChangeArrowheads="1"/>
          </p:cNvSpPr>
          <p:nvPr>
            <p:ph type="body" idx="1"/>
          </p:nvPr>
        </p:nvSpPr>
        <p:spPr>
          <a:xfrm>
            <a:off x="673100" y="1600200"/>
            <a:ext cx="7886700" cy="4525963"/>
          </a:xfrm>
        </p:spPr>
        <p:txBody>
          <a:bodyPr/>
          <a:lstStyle/>
          <a:p>
            <a:r>
              <a:rPr lang="en-US" smtClean="0">
                <a:latin typeface="Arial" panose="020B0604020202020204" pitchFamily="34" charset="0"/>
              </a:rPr>
              <a:t>Can you think of a hypothesis related to grades assigned in this class? </a:t>
            </a:r>
            <a:br>
              <a:rPr lang="en-US" smtClean="0">
                <a:latin typeface="Arial" panose="020B0604020202020204" pitchFamily="34" charset="0"/>
              </a:rPr>
            </a:br>
            <a:endParaRPr lang="en-US" smtClean="0">
              <a:latin typeface="Arial" panose="020B0604020202020204" pitchFamily="34" charset="0"/>
            </a:endParaRPr>
          </a:p>
          <a:p>
            <a:r>
              <a:rPr lang="en-US" smtClean="0">
                <a:latin typeface="Arial" panose="020B0604020202020204" pitchFamily="34" charset="0"/>
              </a:rPr>
              <a:t>How could your hypothesis be tested?</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mtClean="0"/>
              <a:t>Assumptions about Developmental Study</a:t>
            </a:r>
          </a:p>
        </p:txBody>
      </p:sp>
      <p:sp>
        <p:nvSpPr>
          <p:cNvPr id="14338" name="Rectangle 3"/>
          <p:cNvSpPr>
            <a:spLocks noGrp="1" noChangeArrowheads="1"/>
          </p:cNvSpPr>
          <p:nvPr>
            <p:ph type="body" idx="1"/>
          </p:nvPr>
        </p:nvSpPr>
        <p:spPr/>
        <p:txBody>
          <a:bodyPr/>
          <a:lstStyle/>
          <a:p>
            <a:pPr>
              <a:buFont typeface="Arial" charset="0"/>
              <a:buChar char="•"/>
              <a:defRPr/>
            </a:pPr>
            <a:r>
              <a:rPr lang="en-US" dirty="0" smtClean="0">
                <a:latin typeface="Arial" charset="0"/>
                <a:ea typeface="ＭＳ Ｐゴシック" charset="0"/>
              </a:rPr>
              <a:t>Scientific approach </a:t>
            </a:r>
            <a:r>
              <a:rPr lang="en-US" dirty="0">
                <a:latin typeface="Arial" charset="0"/>
                <a:ea typeface="ＭＳ Ｐゴシック" charset="0"/>
              </a:rPr>
              <a:t>that focuses on continuous human </a:t>
            </a:r>
            <a:r>
              <a:rPr lang="en-US" dirty="0" smtClean="0">
                <a:latin typeface="Arial" charset="0"/>
                <a:ea typeface="ＭＳ Ｐゴシック" charset="0"/>
              </a:rPr>
              <a:t>development</a:t>
            </a:r>
          </a:p>
          <a:p>
            <a:pPr marL="0" indent="0">
              <a:buFont typeface="Arial" charset="0"/>
              <a:buNone/>
              <a:defRPr/>
            </a:pPr>
            <a:endParaRPr lang="en-US" dirty="0">
              <a:latin typeface="Arial" charset="0"/>
              <a:ea typeface="ＭＳ Ｐゴシック" charset="0"/>
            </a:endParaRPr>
          </a:p>
          <a:p>
            <a:pPr>
              <a:buFont typeface="Arial" charset="0"/>
              <a:buChar char="•"/>
              <a:defRPr/>
            </a:pPr>
            <a:r>
              <a:rPr lang="en-US" dirty="0">
                <a:latin typeface="Arial" charset="0"/>
                <a:ea typeface="ＭＳ Ｐゴシック" charset="0"/>
              </a:rPr>
              <a:t>Every period of life contains potential for growth and decline in </a:t>
            </a:r>
            <a:r>
              <a:rPr lang="en-US" dirty="0" smtClean="0">
                <a:latin typeface="Arial" charset="0"/>
                <a:ea typeface="ＭＳ Ｐゴシック" charset="0"/>
              </a:rPr>
              <a:t>abilities</a:t>
            </a:r>
          </a:p>
          <a:p>
            <a:pPr marL="0" indent="0">
              <a:buFont typeface="Arial" charset="0"/>
              <a:buNone/>
              <a:defRPr/>
            </a:pPr>
            <a:endParaRPr lang="en-US" dirty="0">
              <a:latin typeface="Arial" charset="0"/>
              <a:ea typeface="ＭＳ Ｐゴシック" charset="0"/>
            </a:endParaRPr>
          </a:p>
          <a:p>
            <a:pPr>
              <a:buFont typeface="Arial" charset="0"/>
              <a:buChar char="•"/>
              <a:defRPr/>
            </a:pPr>
            <a:r>
              <a:rPr lang="en-US" dirty="0">
                <a:latin typeface="Arial" charset="0"/>
                <a:ea typeface="ＭＳ Ｐゴシック" charset="0"/>
              </a:rPr>
              <a:t>Process of development persists throughout every part of people's </a:t>
            </a:r>
            <a:r>
              <a:rPr lang="en-US" dirty="0" smtClean="0">
                <a:latin typeface="Arial" charset="0"/>
                <a:ea typeface="ＭＳ Ｐゴシック" charset="0"/>
              </a:rPr>
              <a:t>lives</a:t>
            </a:r>
          </a:p>
          <a:p>
            <a:pPr marL="0" indent="0">
              <a:buFont typeface="Arial" charset="0"/>
              <a:buNone/>
              <a:defRPr/>
            </a:pPr>
            <a:endParaRPr lang="en-US" dirty="0">
              <a:latin typeface="Arial" charset="0"/>
              <a:ea typeface="ＭＳ Ｐゴシック" charset="0"/>
            </a:endParaRPr>
          </a:p>
          <a:p>
            <a:pPr>
              <a:buFont typeface="Arial" charset="0"/>
              <a:buChar char="•"/>
              <a:defRPr/>
            </a:pPr>
            <a:r>
              <a:rPr lang="en-US" dirty="0">
                <a:latin typeface="Arial" charset="0"/>
                <a:ea typeface="ＭＳ Ｐゴシック" charset="0"/>
              </a:rPr>
              <a:t>Neither heredity nor environment alone can account for the full range of human develop</a:t>
            </a:r>
          </a:p>
        </p:txBody>
      </p:sp>
      <p:sp>
        <p:nvSpPr>
          <p:cNvPr id="2" name="TextBox 1"/>
          <p:cNvSpPr txBox="1"/>
          <p:nvPr/>
        </p:nvSpPr>
        <p:spPr>
          <a:xfrm>
            <a:off x="1227398" y="6483973"/>
            <a:ext cx="510076" cy="276999"/>
          </a:xfrm>
          <a:prstGeom prst="rect">
            <a:avLst/>
          </a:prstGeom>
          <a:noFill/>
        </p:spPr>
        <p:txBody>
          <a:bodyPr wrap="none" rtlCol="0">
            <a:spAutoFit/>
          </a:bodyPr>
          <a:lstStyle/>
          <a:p>
            <a:r>
              <a:rPr lang="en-US" sz="1200" dirty="0" smtClean="0"/>
              <a:t>MVT</a:t>
            </a:r>
            <a:endParaRPr lang="en-US" sz="1200" dirty="0"/>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a:lstStyle/>
          <a:p>
            <a:r>
              <a:rPr lang="en-US" smtClean="0"/>
              <a:t>Categories of Research</a:t>
            </a:r>
          </a:p>
        </p:txBody>
      </p:sp>
      <p:sp>
        <p:nvSpPr>
          <p:cNvPr id="128002" name="Rectangle 3"/>
          <p:cNvSpPr>
            <a:spLocks noGrp="1" noChangeArrowheads="1"/>
          </p:cNvSpPr>
          <p:nvPr>
            <p:ph type="body" idx="1"/>
          </p:nvPr>
        </p:nvSpPr>
        <p:spPr/>
        <p:txBody>
          <a:bodyPr/>
          <a:lstStyle/>
          <a:p>
            <a:r>
              <a:rPr lang="en-US" smtClean="0">
                <a:latin typeface="Arial" panose="020B0604020202020204" pitchFamily="34" charset="0"/>
              </a:rPr>
              <a:t>Correlational research</a:t>
            </a:r>
          </a:p>
          <a:p>
            <a:endParaRPr lang="en-US" smtClean="0">
              <a:latin typeface="Arial" panose="020B0604020202020204" pitchFamily="34" charset="0"/>
            </a:endParaRPr>
          </a:p>
          <a:p>
            <a:r>
              <a:rPr lang="en-US" smtClean="0">
                <a:latin typeface="Arial" panose="020B0604020202020204" pitchFamily="34" charset="0"/>
              </a:rPr>
              <a:t>Experimental research</a:t>
            </a:r>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p:txBody>
          <a:bodyPr/>
          <a:lstStyle/>
          <a:p>
            <a:r>
              <a:rPr lang="en-US" dirty="0" smtClean="0"/>
              <a:t>Correlational Studies</a:t>
            </a:r>
          </a:p>
        </p:txBody>
      </p:sp>
      <p:pic>
        <p:nvPicPr>
          <p:cNvPr id="130050" name="Picture 5" descr="Screen Shot 2013-03-18 at 3.36.0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193800"/>
            <a:ext cx="6142038"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49471" y="288085"/>
            <a:ext cx="2741456" cy="369332"/>
          </a:xfrm>
          <a:prstGeom prst="rect">
            <a:avLst/>
          </a:prstGeom>
          <a:noFill/>
        </p:spPr>
        <p:txBody>
          <a:bodyPr wrap="none" rtlCol="0">
            <a:spAutoFit/>
          </a:bodyPr>
          <a:lstStyle/>
          <a:p>
            <a:r>
              <a:rPr lang="en-US" dirty="0" smtClean="0"/>
              <a:t>(I’d put “study” in quotes)</a:t>
            </a:r>
            <a:endParaRPr lang="en-US" dirty="0"/>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Correlational Thinking Examples</a:t>
            </a:r>
            <a:endParaRPr lang="en-US" dirty="0"/>
          </a:p>
        </p:txBody>
      </p:sp>
      <p:sp>
        <p:nvSpPr>
          <p:cNvPr id="3" name="Content Placeholder 2"/>
          <p:cNvSpPr>
            <a:spLocks noGrp="1"/>
          </p:cNvSpPr>
          <p:nvPr>
            <p:ph idx="1"/>
          </p:nvPr>
        </p:nvSpPr>
        <p:spPr>
          <a:xfrm>
            <a:off x="673099" y="1600200"/>
            <a:ext cx="8376771" cy="4525963"/>
          </a:xfrm>
        </p:spPr>
        <p:txBody>
          <a:bodyPr/>
          <a:lstStyle/>
          <a:p>
            <a:r>
              <a:rPr lang="en-US" dirty="0" smtClean="0"/>
              <a:t>People killed ∩ guns =&gt; guns kill people =&gt; ban guns to stop killings</a:t>
            </a:r>
          </a:p>
          <a:p>
            <a:pPr lvl="1"/>
            <a:r>
              <a:rPr lang="en-US" dirty="0" smtClean="0"/>
              <a:t>Sequential error</a:t>
            </a:r>
          </a:p>
          <a:p>
            <a:pPr lvl="1"/>
            <a:r>
              <a:rPr lang="en-US" dirty="0" smtClean="0"/>
              <a:t>Cherry picked correlation (alcohol, insanity, gun user)</a:t>
            </a:r>
          </a:p>
          <a:p>
            <a:r>
              <a:rPr lang="en-US" dirty="0" smtClean="0"/>
              <a:t>Blacks </a:t>
            </a:r>
            <a:r>
              <a:rPr lang="en-US" dirty="0"/>
              <a:t>∩</a:t>
            </a:r>
            <a:r>
              <a:rPr lang="en-US" dirty="0" smtClean="0"/>
              <a:t> high incarceration rate =&gt; all blacks are criminals</a:t>
            </a:r>
          </a:p>
          <a:p>
            <a:pPr lvl="1"/>
            <a:r>
              <a:rPr lang="en-US" dirty="0" smtClean="0"/>
              <a:t>Generalization error</a:t>
            </a:r>
          </a:p>
          <a:p>
            <a:r>
              <a:rPr lang="en-US" dirty="0" smtClean="0"/>
              <a:t>Old people ∩ dementia =&gt; old people mentally impaired</a:t>
            </a:r>
          </a:p>
          <a:p>
            <a:pPr lvl="1"/>
            <a:r>
              <a:rPr lang="en-US" dirty="0" smtClean="0"/>
              <a:t>Generalization error</a:t>
            </a:r>
            <a:endParaRPr lang="en-US" dirty="0"/>
          </a:p>
        </p:txBody>
      </p:sp>
    </p:spTree>
    <p:extLst>
      <p:ext uri="{BB962C8B-B14F-4D97-AF65-F5344CB8AC3E}">
        <p14:creationId xmlns:p14="http://schemas.microsoft.com/office/powerpoint/2010/main" val="1427199197"/>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p:txBody>
          <a:bodyPr/>
          <a:lstStyle/>
          <a:p>
            <a:r>
              <a:rPr lang="en-US" smtClean="0"/>
              <a:t>Correlational Studies</a:t>
            </a:r>
          </a:p>
        </p:txBody>
      </p:sp>
      <p:sp>
        <p:nvSpPr>
          <p:cNvPr id="140290" name="Rectangle 3"/>
          <p:cNvSpPr>
            <a:spLocks noGrp="1" noChangeArrowheads="1"/>
          </p:cNvSpPr>
          <p:nvPr>
            <p:ph type="body" idx="1"/>
          </p:nvPr>
        </p:nvSpPr>
        <p:spPr/>
        <p:txBody>
          <a:bodyPr>
            <a:normAutofit fontScale="92500"/>
          </a:bodyPr>
          <a:lstStyle/>
          <a:p>
            <a:pPr marL="0" indent="0">
              <a:buFont typeface="Arial" charset="0"/>
              <a:buNone/>
              <a:defRPr/>
            </a:pPr>
            <a:r>
              <a:rPr lang="en-US" b="1" dirty="0" smtClean="0">
                <a:ea typeface="ＭＳ Ｐゴシック" charset="0"/>
              </a:rPr>
              <a:t>Remember: Correlations</a:t>
            </a:r>
          </a:p>
          <a:p>
            <a:pPr>
              <a:buFont typeface="Arial" charset="0"/>
              <a:buChar char="•"/>
              <a:defRPr/>
            </a:pPr>
            <a:r>
              <a:rPr lang="en-US" dirty="0" smtClean="0">
                <a:ea typeface="ＭＳ Ｐゴシック" charset="0"/>
              </a:rPr>
              <a:t>Do </a:t>
            </a:r>
            <a:r>
              <a:rPr lang="en-US" b="1" dirty="0" smtClean="0">
                <a:solidFill>
                  <a:srgbClr val="FF0000"/>
                </a:solidFill>
                <a:ea typeface="ＭＳ Ｐゴシック" charset="0"/>
              </a:rPr>
              <a:t>not</a:t>
            </a:r>
            <a:r>
              <a:rPr lang="en-US" dirty="0" smtClean="0">
                <a:ea typeface="ＭＳ Ｐゴシック" charset="0"/>
              </a:rPr>
              <a:t> prove causality</a:t>
            </a:r>
          </a:p>
          <a:p>
            <a:pPr>
              <a:buFont typeface="Arial" charset="0"/>
              <a:buChar char="•"/>
              <a:defRPr/>
            </a:pPr>
            <a:r>
              <a:rPr lang="en-US" b="1" dirty="0" smtClean="0">
                <a:solidFill>
                  <a:srgbClr val="FF0000"/>
                </a:solidFill>
                <a:ea typeface="ＭＳ Ｐゴシック" charset="0"/>
              </a:rPr>
              <a:t>May</a:t>
            </a:r>
            <a:r>
              <a:rPr lang="en-US" dirty="0" smtClean="0">
                <a:ea typeface="ＭＳ Ｐゴシック" charset="0"/>
              </a:rPr>
              <a:t> </a:t>
            </a:r>
            <a:r>
              <a:rPr lang="en-US" dirty="0" smtClean="0">
                <a:ea typeface="ＭＳ Ｐゴシック" charset="0"/>
              </a:rPr>
              <a:t>provide important </a:t>
            </a:r>
            <a:r>
              <a:rPr lang="en-US" dirty="0" smtClean="0">
                <a:ea typeface="ＭＳ Ｐゴシック" charset="0"/>
              </a:rPr>
              <a:t>information</a:t>
            </a:r>
          </a:p>
          <a:p>
            <a:pPr lvl="1">
              <a:buFont typeface="Arial" charset="0"/>
              <a:buChar char="•"/>
              <a:defRPr/>
            </a:pPr>
            <a:r>
              <a:rPr lang="en-US" dirty="0" smtClean="0">
                <a:ea typeface="ＭＳ Ｐゴシック" charset="0"/>
              </a:rPr>
              <a:t>Chronological order important</a:t>
            </a:r>
          </a:p>
          <a:p>
            <a:pPr lvl="1">
              <a:buFont typeface="Arial" charset="0"/>
              <a:buChar char="•"/>
              <a:defRPr/>
            </a:pPr>
            <a:r>
              <a:rPr lang="en-US" dirty="0" smtClean="0">
                <a:ea typeface="ＭＳ Ｐゴシック" charset="0"/>
              </a:rPr>
              <a:t>Reliability &amp; Frequency important</a:t>
            </a:r>
          </a:p>
          <a:p>
            <a:pPr>
              <a:buFont typeface="Arial" charset="0"/>
              <a:buChar char="•"/>
              <a:defRPr/>
            </a:pPr>
            <a:r>
              <a:rPr lang="en-US" dirty="0" smtClean="0">
                <a:ea typeface="ＭＳ Ｐゴシック" charset="0"/>
              </a:rPr>
              <a:t>Are often </a:t>
            </a:r>
            <a:r>
              <a:rPr lang="en-US" b="1" dirty="0" smtClean="0">
                <a:solidFill>
                  <a:srgbClr val="FF0000"/>
                </a:solidFill>
                <a:ea typeface="ＭＳ Ｐゴシック" charset="0"/>
              </a:rPr>
              <a:t>misused</a:t>
            </a:r>
            <a:r>
              <a:rPr lang="en-US" dirty="0" smtClean="0">
                <a:ea typeface="ＭＳ Ｐゴシック" charset="0"/>
              </a:rPr>
              <a:t> by lawyers &amp; politicians</a:t>
            </a:r>
          </a:p>
          <a:p>
            <a:pPr>
              <a:buFont typeface="Arial" charset="0"/>
              <a:buChar char="•"/>
              <a:defRPr/>
            </a:pPr>
            <a:r>
              <a:rPr lang="en-US" dirty="0" smtClean="0">
                <a:ea typeface="ＭＳ Ｐゴシック" charset="0"/>
              </a:rPr>
              <a:t>Can </a:t>
            </a:r>
            <a:r>
              <a:rPr lang="en-US" b="1" dirty="0" smtClean="0">
                <a:solidFill>
                  <a:srgbClr val="FF0000"/>
                </a:solidFill>
                <a:ea typeface="ＭＳ Ｐゴシック" charset="0"/>
              </a:rPr>
              <a:t>mislead</a:t>
            </a:r>
            <a:r>
              <a:rPr lang="en-US" dirty="0" smtClean="0">
                <a:ea typeface="ＭＳ Ｐゴシック" charset="0"/>
              </a:rPr>
              <a:t> </a:t>
            </a:r>
            <a:r>
              <a:rPr lang="en-US" i="1" dirty="0" smtClean="0">
                <a:ea typeface="ＭＳ Ｐゴシック" charset="0"/>
              </a:rPr>
              <a:t>you</a:t>
            </a:r>
            <a:r>
              <a:rPr lang="en-US" dirty="0" smtClean="0">
                <a:ea typeface="ＭＳ Ｐゴシック" charset="0"/>
              </a:rPr>
              <a:t> into incorrect beliefs &amp; judgment errors</a:t>
            </a:r>
            <a:endParaRPr lang="en-US" dirty="0" smtClean="0">
              <a:ea typeface="ＭＳ Ｐゴシック" charset="0"/>
            </a:endParaRPr>
          </a:p>
          <a:p>
            <a:pPr lvl="1">
              <a:buFont typeface="Arial" charset="0"/>
              <a:buChar char="–"/>
              <a:defRPr/>
            </a:pPr>
            <a:endParaRPr lang="en-US" dirty="0" smtClean="0">
              <a:ea typeface="ＭＳ Ｐゴシック" charset="0"/>
            </a:endParaRPr>
          </a:p>
          <a:p>
            <a:pPr marL="0" indent="0">
              <a:buFont typeface="Arial" charset="0"/>
              <a:buNone/>
              <a:defRPr/>
            </a:pPr>
            <a:r>
              <a:rPr lang="en-US" b="1" dirty="0" smtClean="0">
                <a:ea typeface="ＭＳ Ｐゴシック" charset="0"/>
              </a:rPr>
              <a:t>Correlation Coefficient</a:t>
            </a:r>
          </a:p>
          <a:p>
            <a:pPr>
              <a:buFont typeface="Arial" charset="0"/>
              <a:buChar char="•"/>
              <a:defRPr/>
            </a:pPr>
            <a:r>
              <a:rPr lang="en-US" dirty="0" smtClean="0">
                <a:ea typeface="ＭＳ Ｐゴシック" charset="0"/>
              </a:rPr>
              <a:t>Strength and direction of relationship between two factors represented by mathematical </a:t>
            </a:r>
            <a:r>
              <a:rPr lang="en-US" dirty="0" smtClean="0">
                <a:ea typeface="ＭＳ Ｐゴシック" charset="0"/>
              </a:rPr>
              <a:t>score: range </a:t>
            </a:r>
            <a:r>
              <a:rPr lang="en-US" dirty="0" smtClean="0">
                <a:ea typeface="ＭＳ Ｐゴシック" charset="0"/>
              </a:rPr>
              <a:t>from +1.0 to -1.0</a:t>
            </a:r>
          </a:p>
          <a:p>
            <a:pPr lvl="1">
              <a:buFont typeface="Arial" charset="0"/>
              <a:buChar char="–"/>
              <a:defRPr/>
            </a:pPr>
            <a:endParaRPr lang="en-US" dirty="0">
              <a:ea typeface="ＭＳ Ｐゴシック" charset="0"/>
            </a:endParaRPr>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p:txBody>
          <a:bodyPr/>
          <a:lstStyle/>
          <a:p>
            <a:r>
              <a:rPr lang="en-US" smtClean="0"/>
              <a:t>Types of Correlational Studies</a:t>
            </a:r>
          </a:p>
        </p:txBody>
      </p:sp>
      <p:sp>
        <p:nvSpPr>
          <p:cNvPr id="139266" name="Rectangle 3"/>
          <p:cNvSpPr>
            <a:spLocks noGrp="1" noChangeArrowheads="1"/>
          </p:cNvSpPr>
          <p:nvPr>
            <p:ph type="body" idx="1"/>
          </p:nvPr>
        </p:nvSpPr>
        <p:spPr>
          <a:xfrm>
            <a:off x="673100" y="1600200"/>
            <a:ext cx="8363324" cy="4525963"/>
          </a:xfrm>
        </p:spPr>
        <p:txBody>
          <a:bodyPr>
            <a:normAutofit lnSpcReduction="10000"/>
          </a:bodyPr>
          <a:lstStyle/>
          <a:p>
            <a:pPr marL="0" indent="0">
              <a:buFont typeface="Arial" charset="0"/>
              <a:buNone/>
              <a:defRPr/>
            </a:pPr>
            <a:r>
              <a:rPr lang="en-US" b="1" dirty="0" smtClean="0">
                <a:ea typeface="ＭＳ Ｐゴシック" charset="0"/>
              </a:rPr>
              <a:t>Naturalistic observation</a:t>
            </a:r>
          </a:p>
          <a:p>
            <a:pPr>
              <a:buFont typeface="Arial" charset="0"/>
              <a:buChar char="•"/>
              <a:defRPr/>
            </a:pPr>
            <a:endParaRPr lang="en-US" dirty="0" smtClean="0">
              <a:ea typeface="ＭＳ Ｐゴシック" charset="0"/>
            </a:endParaRPr>
          </a:p>
          <a:p>
            <a:pPr marL="0" indent="0">
              <a:buFont typeface="Arial" charset="0"/>
              <a:buNone/>
              <a:defRPr/>
            </a:pPr>
            <a:r>
              <a:rPr lang="en-US" b="1" dirty="0" smtClean="0">
                <a:ea typeface="ＭＳ Ｐゴシック" charset="0"/>
              </a:rPr>
              <a:t>Ethnography and qualitative research</a:t>
            </a:r>
          </a:p>
          <a:p>
            <a:pPr>
              <a:buFont typeface="Arial" charset="0"/>
              <a:buChar char="•"/>
              <a:defRPr/>
            </a:pPr>
            <a:r>
              <a:rPr lang="en-US" dirty="0" smtClean="0">
                <a:ea typeface="ＭＳ Ｐゴシック" charset="0"/>
              </a:rPr>
              <a:t>Case studies </a:t>
            </a:r>
            <a:r>
              <a:rPr lang="en-US" dirty="0" smtClean="0">
                <a:ea typeface="ＭＳ Ｐゴシック" charset="0"/>
              </a:rPr>
              <a:t>– big with MBAs</a:t>
            </a:r>
            <a:endParaRPr lang="en-US" dirty="0" smtClean="0">
              <a:ea typeface="ＭＳ Ｐゴシック" charset="0"/>
            </a:endParaRPr>
          </a:p>
          <a:p>
            <a:pPr>
              <a:buFont typeface="Arial" charset="0"/>
              <a:buChar char="•"/>
              <a:defRPr/>
            </a:pPr>
            <a:r>
              <a:rPr lang="en-US" dirty="0" smtClean="0">
                <a:ea typeface="ＭＳ Ｐゴシック" charset="0"/>
              </a:rPr>
              <a:t>Diaries – used by therapists </a:t>
            </a:r>
            <a:endParaRPr lang="en-US" dirty="0" smtClean="0">
              <a:ea typeface="ＭＳ Ｐゴシック" charset="0"/>
            </a:endParaRPr>
          </a:p>
          <a:p>
            <a:pPr>
              <a:buFont typeface="Arial" charset="0"/>
              <a:buChar char="•"/>
              <a:defRPr/>
            </a:pPr>
            <a:r>
              <a:rPr lang="en-US" dirty="0" smtClean="0">
                <a:ea typeface="ＭＳ Ｐゴシック" charset="0"/>
              </a:rPr>
              <a:t>Survey </a:t>
            </a:r>
            <a:r>
              <a:rPr lang="en-US" dirty="0" smtClean="0">
                <a:ea typeface="ＭＳ Ｐゴシック" charset="0"/>
              </a:rPr>
              <a:t>research – Market Research, Political Polls</a:t>
            </a:r>
            <a:endParaRPr lang="en-US" dirty="0" smtClean="0">
              <a:ea typeface="ＭＳ Ｐゴシック" charset="0"/>
            </a:endParaRPr>
          </a:p>
          <a:p>
            <a:pPr>
              <a:buFont typeface="Arial" charset="0"/>
              <a:buChar char="•"/>
              <a:defRPr/>
            </a:pPr>
            <a:endParaRPr lang="en-US" dirty="0" smtClean="0">
              <a:ea typeface="ＭＳ Ｐゴシック" charset="0"/>
            </a:endParaRPr>
          </a:p>
          <a:p>
            <a:pPr marL="0" indent="0">
              <a:buFont typeface="Arial" charset="0"/>
              <a:buNone/>
              <a:defRPr/>
            </a:pPr>
            <a:r>
              <a:rPr lang="en-US" b="1" dirty="0" smtClean="0">
                <a:ea typeface="ＭＳ Ｐゴシック" charset="0"/>
              </a:rPr>
              <a:t>Psychophysiological methods</a:t>
            </a:r>
          </a:p>
          <a:p>
            <a:pPr>
              <a:buFont typeface="Arial" charset="0"/>
              <a:buChar char="•"/>
              <a:defRPr/>
            </a:pPr>
            <a:r>
              <a:rPr lang="en-US" dirty="0" smtClean="0">
                <a:ea typeface="ＭＳ Ｐゴシック" charset="0"/>
              </a:rPr>
              <a:t>Electroencephalogram (EEG</a:t>
            </a:r>
            <a:r>
              <a:rPr lang="en-US" dirty="0" smtClean="0">
                <a:ea typeface="ＭＳ Ｐゴシック" charset="0"/>
              </a:rPr>
              <a:t>) - Psychologists</a:t>
            </a:r>
            <a:endParaRPr lang="en-US" dirty="0" smtClean="0">
              <a:ea typeface="ＭＳ Ｐゴシック" charset="0"/>
            </a:endParaRPr>
          </a:p>
          <a:p>
            <a:pPr>
              <a:buFont typeface="Arial" charset="0"/>
              <a:buChar char="•"/>
              <a:defRPr/>
            </a:pPr>
            <a:r>
              <a:rPr lang="en-US" dirty="0" smtClean="0">
                <a:ea typeface="ＭＳ Ｐゴシック" charset="0"/>
              </a:rPr>
              <a:t>Computerized axial tomography (CAT) </a:t>
            </a:r>
            <a:r>
              <a:rPr lang="en-US" dirty="0" smtClean="0">
                <a:ea typeface="ＭＳ Ｐゴシック" charset="0"/>
              </a:rPr>
              <a:t>scan – lots of folks</a:t>
            </a:r>
            <a:endParaRPr lang="en-US" dirty="0" smtClean="0">
              <a:ea typeface="ＭＳ Ｐゴシック" charset="0"/>
            </a:endParaRPr>
          </a:p>
          <a:p>
            <a:pPr>
              <a:buFont typeface="Arial" charset="0"/>
              <a:buChar char="•"/>
              <a:defRPr/>
            </a:pPr>
            <a:r>
              <a:rPr lang="en-US" dirty="0" smtClean="0">
                <a:ea typeface="ＭＳ Ｐゴシック" charset="0"/>
              </a:rPr>
              <a:t>Functional magnetic resonance imaging (fMRI) </a:t>
            </a:r>
            <a:r>
              <a:rPr lang="en-US" dirty="0" smtClean="0">
                <a:ea typeface="ＭＳ Ｐゴシック" charset="0"/>
              </a:rPr>
              <a:t>scan -ditto</a:t>
            </a:r>
            <a:endParaRPr lang="en-US" dirty="0" smtClean="0">
              <a:ea typeface="ＭＳ Ｐゴシック" charset="0"/>
            </a:endParaRPr>
          </a:p>
          <a:p>
            <a:pPr lvl="1">
              <a:buFont typeface="Arial" charset="0"/>
              <a:buChar char="–"/>
              <a:defRPr/>
            </a:pPr>
            <a:endParaRPr lang="en-US" dirty="0">
              <a:ea typeface="ＭＳ Ｐゴシック" charset="0"/>
            </a:endParaRPr>
          </a:p>
        </p:txBody>
      </p:sp>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p:txBody>
          <a:bodyPr/>
          <a:lstStyle/>
          <a:p>
            <a:r>
              <a:rPr lang="en-US" smtClean="0"/>
              <a:t>Determining Cause and Effect</a:t>
            </a:r>
          </a:p>
        </p:txBody>
      </p:sp>
      <p:sp>
        <p:nvSpPr>
          <p:cNvPr id="144386" name="Rectangle 3"/>
          <p:cNvSpPr>
            <a:spLocks noGrp="1" noChangeArrowheads="1"/>
          </p:cNvSpPr>
          <p:nvPr>
            <p:ph type="body" idx="1"/>
          </p:nvPr>
        </p:nvSpPr>
        <p:spPr/>
        <p:txBody>
          <a:bodyPr>
            <a:normAutofit/>
          </a:bodyPr>
          <a:lstStyle/>
          <a:p>
            <a:pPr marL="0" indent="0">
              <a:buFont typeface="Arial" charset="0"/>
              <a:buNone/>
              <a:defRPr/>
            </a:pPr>
            <a:r>
              <a:rPr lang="en-US" b="1" dirty="0" smtClean="0">
                <a:ea typeface="ＭＳ Ｐゴシック" charset="0"/>
              </a:rPr>
              <a:t>Experiment</a:t>
            </a:r>
          </a:p>
          <a:p>
            <a:pPr>
              <a:buFont typeface="Arial" charset="0"/>
              <a:buChar char="•"/>
              <a:defRPr/>
            </a:pPr>
            <a:r>
              <a:rPr lang="en-US" b="1" dirty="0" smtClean="0">
                <a:ea typeface="ＭＳ Ｐゴシック" charset="0"/>
              </a:rPr>
              <a:t>Groups</a:t>
            </a:r>
          </a:p>
          <a:p>
            <a:pPr lvl="1">
              <a:buFont typeface="Arial" charset="0"/>
              <a:buChar char="–"/>
              <a:defRPr/>
            </a:pPr>
            <a:r>
              <a:rPr lang="en-US" dirty="0" smtClean="0">
                <a:ea typeface="ＭＳ Ｐゴシック" charset="0"/>
              </a:rPr>
              <a:t>Treatment/experimental</a:t>
            </a:r>
          </a:p>
          <a:p>
            <a:pPr lvl="1">
              <a:buFont typeface="Arial" charset="0"/>
              <a:buChar char="–"/>
              <a:defRPr/>
            </a:pPr>
            <a:r>
              <a:rPr lang="en-US" dirty="0" smtClean="0">
                <a:ea typeface="ＭＳ Ｐゴシック" charset="0"/>
              </a:rPr>
              <a:t>Control</a:t>
            </a:r>
          </a:p>
          <a:p>
            <a:pPr>
              <a:buFont typeface="Arial" charset="0"/>
              <a:buChar char="•"/>
              <a:defRPr/>
            </a:pPr>
            <a:r>
              <a:rPr lang="en-US" b="1" dirty="0" smtClean="0">
                <a:ea typeface="ＭＳ Ｐゴシック" charset="0"/>
              </a:rPr>
              <a:t>Variables</a:t>
            </a:r>
          </a:p>
          <a:p>
            <a:pPr lvl="1">
              <a:buFont typeface="Arial" charset="0"/>
              <a:buChar char="–"/>
              <a:defRPr/>
            </a:pPr>
            <a:r>
              <a:rPr lang="en-US" dirty="0" smtClean="0">
                <a:ea typeface="ＭＳ Ｐゴシック" charset="0"/>
              </a:rPr>
              <a:t>Independent</a:t>
            </a:r>
          </a:p>
          <a:p>
            <a:pPr lvl="1">
              <a:buFont typeface="Arial" charset="0"/>
              <a:buChar char="–"/>
              <a:defRPr/>
            </a:pPr>
            <a:r>
              <a:rPr lang="en-US" dirty="0" smtClean="0">
                <a:ea typeface="ＭＳ Ｐゴシック" charset="0"/>
              </a:rPr>
              <a:t>Dependent</a:t>
            </a:r>
          </a:p>
          <a:p>
            <a:pPr>
              <a:buFont typeface="Arial" charset="0"/>
              <a:buChar char="•"/>
              <a:defRPr/>
            </a:pPr>
            <a:r>
              <a:rPr lang="en-US" b="1" dirty="0" smtClean="0">
                <a:ea typeface="ＭＳ Ｐゴシック" charset="0"/>
              </a:rPr>
              <a:t>Random subject selection and assignment</a:t>
            </a:r>
          </a:p>
        </p:txBody>
      </p:sp>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r>
              <a:rPr lang="en-US" smtClean="0"/>
              <a:t>Elements of An Experiment</a:t>
            </a:r>
          </a:p>
        </p:txBody>
      </p:sp>
      <p:pic>
        <p:nvPicPr>
          <p:cNvPr id="138242" name="Picture 4" descr="Screen Shot 2013-03-18 at 3.42.2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0" y="1752600"/>
            <a:ext cx="851535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lstStyle/>
          <a:p>
            <a:r>
              <a:rPr lang="en-US" smtClean="0"/>
              <a:t>Choosing Research Settings</a:t>
            </a:r>
          </a:p>
        </p:txBody>
      </p:sp>
      <p:sp>
        <p:nvSpPr>
          <p:cNvPr id="139266" name="Rectangle 3"/>
          <p:cNvSpPr>
            <a:spLocks noGrp="1" noChangeArrowheads="1"/>
          </p:cNvSpPr>
          <p:nvPr>
            <p:ph type="body" idx="1"/>
          </p:nvPr>
        </p:nvSpPr>
        <p:spPr/>
        <p:txBody>
          <a:bodyPr/>
          <a:lstStyle/>
          <a:p>
            <a:pPr marL="0" indent="0">
              <a:buFont typeface="Arial" charset="0"/>
              <a:buNone/>
              <a:defRPr/>
            </a:pPr>
            <a:r>
              <a:rPr lang="en-US" b="1" dirty="0">
                <a:latin typeface="Arial" charset="0"/>
                <a:ea typeface="ＭＳ Ｐゴシック" charset="0"/>
              </a:rPr>
              <a:t>Field study</a:t>
            </a:r>
          </a:p>
          <a:p>
            <a:pPr>
              <a:buFont typeface="Arial" charset="0"/>
              <a:buChar char="•"/>
              <a:defRPr/>
            </a:pPr>
            <a:r>
              <a:rPr lang="en-US" dirty="0">
                <a:latin typeface="Arial" charset="0"/>
                <a:ea typeface="ＭＳ Ｐゴシック" charset="0"/>
              </a:rPr>
              <a:t>Capture behavior in real-life </a:t>
            </a:r>
            <a:r>
              <a:rPr lang="en-US" dirty="0" smtClean="0">
                <a:latin typeface="Arial" charset="0"/>
                <a:ea typeface="ＭＳ Ｐゴシック" charset="0"/>
              </a:rPr>
              <a:t>settings</a:t>
            </a:r>
            <a:br>
              <a:rPr lang="en-US" dirty="0" smtClean="0">
                <a:latin typeface="Arial" charset="0"/>
                <a:ea typeface="ＭＳ Ｐゴシック" charset="0"/>
              </a:rPr>
            </a:br>
            <a:endParaRPr lang="en-US" dirty="0">
              <a:latin typeface="Arial" charset="0"/>
              <a:ea typeface="ＭＳ Ｐゴシック" charset="0"/>
            </a:endParaRPr>
          </a:p>
          <a:p>
            <a:pPr>
              <a:buFont typeface="Arial" charset="0"/>
              <a:buChar char="•"/>
              <a:defRPr/>
            </a:pPr>
            <a:r>
              <a:rPr lang="en-US" dirty="0">
                <a:latin typeface="Arial" charset="0"/>
                <a:ea typeface="ＭＳ Ｐゴシック" charset="0"/>
              </a:rPr>
              <a:t>Participants may behave more </a:t>
            </a:r>
            <a:r>
              <a:rPr lang="en-US" dirty="0" smtClean="0">
                <a:latin typeface="Arial" charset="0"/>
                <a:ea typeface="ＭＳ Ｐゴシック" charset="0"/>
              </a:rPr>
              <a:t>naturally</a:t>
            </a:r>
            <a:br>
              <a:rPr lang="en-US" dirty="0" smtClean="0">
                <a:latin typeface="Arial" charset="0"/>
                <a:ea typeface="ＭＳ Ｐゴシック" charset="0"/>
              </a:rPr>
            </a:br>
            <a:endParaRPr lang="en-US" dirty="0">
              <a:latin typeface="Arial" charset="0"/>
              <a:ea typeface="ＭＳ Ｐゴシック" charset="0"/>
            </a:endParaRPr>
          </a:p>
          <a:p>
            <a:pPr>
              <a:buFont typeface="Arial" charset="0"/>
              <a:buChar char="•"/>
              <a:defRPr/>
            </a:pPr>
            <a:r>
              <a:rPr lang="en-US" dirty="0">
                <a:latin typeface="Arial" charset="0"/>
                <a:ea typeface="ＭＳ Ｐゴシック" charset="0"/>
              </a:rPr>
              <a:t>May be used in correlational studies and </a:t>
            </a:r>
            <a:r>
              <a:rPr lang="en-US" dirty="0" smtClean="0">
                <a:latin typeface="Arial" charset="0"/>
                <a:ea typeface="ＭＳ Ｐゴシック" charset="0"/>
              </a:rPr>
              <a:t>experiments</a:t>
            </a:r>
            <a:br>
              <a:rPr lang="en-US" dirty="0" smtClean="0">
                <a:latin typeface="Arial" charset="0"/>
                <a:ea typeface="ＭＳ Ｐゴシック" charset="0"/>
              </a:rPr>
            </a:br>
            <a:endParaRPr lang="en-US" dirty="0">
              <a:latin typeface="Arial" charset="0"/>
              <a:ea typeface="ＭＳ Ｐゴシック" charset="0"/>
            </a:endParaRPr>
          </a:p>
          <a:p>
            <a:pPr>
              <a:buFont typeface="Arial" charset="0"/>
              <a:buChar char="•"/>
              <a:defRPr/>
            </a:pPr>
            <a:r>
              <a:rPr lang="en-US" dirty="0">
                <a:latin typeface="Arial" charset="0"/>
                <a:ea typeface="ＭＳ Ｐゴシック" charset="0"/>
              </a:rPr>
              <a:t>Often difficult to exert control over situation and environment</a:t>
            </a:r>
          </a:p>
          <a:p>
            <a:pPr lvl="1">
              <a:buFont typeface="Arial" charset="0"/>
              <a:buChar char="–"/>
              <a:defRPr/>
            </a:pPr>
            <a:endParaRPr lang="en-US" dirty="0">
              <a:latin typeface="Arial" charset="0"/>
              <a:ea typeface="ＭＳ Ｐゴシック" charset="0"/>
            </a:endParaRPr>
          </a:p>
          <a:p>
            <a:pPr lvl="1">
              <a:buFont typeface="Arial" charset="0"/>
              <a:buChar char="–"/>
              <a:defRPr/>
            </a:pPr>
            <a:endParaRPr lang="en-US" dirty="0">
              <a:latin typeface="Arial" charset="0"/>
              <a:ea typeface="ＭＳ Ｐゴシック" charset="0"/>
            </a:endParaRPr>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p:txBody>
          <a:bodyPr/>
          <a:lstStyle/>
          <a:p>
            <a:r>
              <a:rPr lang="en-US" smtClean="0"/>
              <a:t>Choosing Research Settings</a:t>
            </a:r>
          </a:p>
        </p:txBody>
      </p:sp>
      <p:sp>
        <p:nvSpPr>
          <p:cNvPr id="141314" name="Rectangle 3"/>
          <p:cNvSpPr>
            <a:spLocks noGrp="1" noChangeArrowheads="1"/>
          </p:cNvSpPr>
          <p:nvPr>
            <p:ph type="body" idx="1"/>
          </p:nvPr>
        </p:nvSpPr>
        <p:spPr/>
        <p:txBody>
          <a:bodyPr/>
          <a:lstStyle/>
          <a:p>
            <a:pPr marL="0" indent="0">
              <a:buFont typeface="Arial" charset="0"/>
              <a:buNone/>
              <a:defRPr/>
            </a:pPr>
            <a:r>
              <a:rPr lang="en-US" b="1" dirty="0">
                <a:latin typeface="Arial" charset="0"/>
                <a:ea typeface="ＭＳ Ｐゴシック" charset="0"/>
              </a:rPr>
              <a:t>Laboratory study</a:t>
            </a:r>
          </a:p>
          <a:p>
            <a:pPr>
              <a:buFont typeface="Arial" charset="0"/>
              <a:buChar char="•"/>
              <a:defRPr/>
            </a:pPr>
            <a:r>
              <a:rPr lang="en-US" dirty="0">
                <a:latin typeface="Arial" charset="0"/>
                <a:ea typeface="ＭＳ Ｐゴシック" charset="0"/>
              </a:rPr>
              <a:t>Hold events constant</a:t>
            </a:r>
            <a:br>
              <a:rPr lang="en-US" dirty="0">
                <a:latin typeface="Arial" charset="0"/>
                <a:ea typeface="ＭＳ Ｐゴシック" charset="0"/>
              </a:rPr>
            </a:br>
            <a:endParaRPr lang="en-US" dirty="0">
              <a:latin typeface="Arial" charset="0"/>
              <a:ea typeface="ＭＳ Ｐゴシック" charset="0"/>
            </a:endParaRPr>
          </a:p>
          <a:p>
            <a:pPr>
              <a:buFont typeface="Arial" charset="0"/>
              <a:buChar char="•"/>
              <a:defRPr/>
            </a:pPr>
            <a:r>
              <a:rPr lang="en-US" dirty="0">
                <a:latin typeface="Arial" charset="0"/>
                <a:ea typeface="ＭＳ Ｐゴシック" charset="0"/>
              </a:rPr>
              <a:t>Enables researchers to learn more clearly how treatment affect participants</a:t>
            </a:r>
          </a:p>
          <a:p>
            <a:pPr lvl="1">
              <a:buFont typeface="Arial" charset="0"/>
              <a:buChar char="–"/>
              <a:defRPr/>
            </a:pPr>
            <a:endParaRPr lang="en-US" dirty="0">
              <a:latin typeface="Arial" charset="0"/>
              <a:ea typeface="ＭＳ Ｐゴシック" charset="0"/>
            </a:endParaRPr>
          </a:p>
          <a:p>
            <a:pPr lvl="1">
              <a:buFont typeface="Arial" charset="0"/>
              <a:buChar char="–"/>
              <a:defRPr/>
            </a:pPr>
            <a:endParaRPr lang="en-US" dirty="0">
              <a:latin typeface="Arial" charset="0"/>
              <a:ea typeface="ＭＳ Ｐゴシック" charset="0"/>
            </a:endParaRPr>
          </a:p>
        </p:txBody>
      </p:sp>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p:txBody>
          <a:bodyPr/>
          <a:lstStyle/>
          <a:p>
            <a:r>
              <a:rPr lang="en-US" smtClean="0"/>
              <a:t>So…true or false?</a:t>
            </a:r>
          </a:p>
        </p:txBody>
      </p:sp>
      <p:sp>
        <p:nvSpPr>
          <p:cNvPr id="144386" name="Rectangle 3"/>
          <p:cNvSpPr>
            <a:spLocks noGrp="1" noChangeArrowheads="1"/>
          </p:cNvSpPr>
          <p:nvPr>
            <p:ph type="body" idx="1"/>
          </p:nvPr>
        </p:nvSpPr>
        <p:spPr/>
        <p:txBody>
          <a:bodyPr/>
          <a:lstStyle/>
          <a:p>
            <a:pPr marL="0" indent="0" algn="ctr">
              <a:buFont typeface="Arial" panose="020B0604020202020204" pitchFamily="34" charset="0"/>
              <a:buNone/>
            </a:pPr>
            <a:r>
              <a:rPr lang="en-US" smtClean="0">
                <a:latin typeface="Arial" panose="020B0604020202020204" pitchFamily="34" charset="0"/>
              </a:rPr>
              <a:t>A hypothesis predicts how dependent variables depends on the manipulation of the independent variable.</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smtClean="0"/>
              <a:t>The Scope of the Field: </a:t>
            </a:r>
            <a:r>
              <a:rPr lang="en-US" u="sng" dirty="0" smtClean="0"/>
              <a:t>Major Topical Areas</a:t>
            </a:r>
          </a:p>
        </p:txBody>
      </p:sp>
      <p:graphicFrame>
        <p:nvGraphicFramePr>
          <p:cNvPr id="4" name="Diagram 3"/>
          <p:cNvGraphicFramePr/>
          <p:nvPr/>
        </p:nvGraphicFramePr>
        <p:xfrm>
          <a:off x="6731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rot="2052219">
            <a:off x="2064326" y="1970758"/>
            <a:ext cx="710451" cy="369332"/>
          </a:xfrm>
          <a:prstGeom prst="rect">
            <a:avLst/>
          </a:prstGeom>
          <a:noFill/>
        </p:spPr>
        <p:txBody>
          <a:bodyPr wrap="none" rtlCol="0">
            <a:spAutoFit/>
          </a:bodyPr>
          <a:lstStyle/>
          <a:p>
            <a:r>
              <a:rPr lang="en-US" dirty="0" smtClean="0"/>
              <a:t>Inner</a:t>
            </a:r>
            <a:endParaRPr lang="en-US" dirty="0"/>
          </a:p>
        </p:txBody>
      </p:sp>
      <p:sp>
        <p:nvSpPr>
          <p:cNvPr id="6" name="TextBox 5"/>
          <p:cNvSpPr txBox="1"/>
          <p:nvPr/>
        </p:nvSpPr>
        <p:spPr>
          <a:xfrm>
            <a:off x="1842908" y="2600180"/>
            <a:ext cx="761747" cy="369332"/>
          </a:xfrm>
          <a:prstGeom prst="rect">
            <a:avLst/>
          </a:prstGeom>
          <a:noFill/>
        </p:spPr>
        <p:txBody>
          <a:bodyPr wrap="none" rtlCol="0">
            <a:spAutoFit/>
          </a:bodyPr>
          <a:lstStyle/>
          <a:p>
            <a:r>
              <a:rPr lang="en-US" dirty="0" smtClean="0"/>
              <a:t>Outer</a:t>
            </a:r>
            <a:endParaRPr lang="en-US" dirty="0"/>
          </a:p>
        </p:txBody>
      </p:sp>
      <p:cxnSp>
        <p:nvCxnSpPr>
          <p:cNvPr id="7" name="Straight Arrow Connector 6"/>
          <p:cNvCxnSpPr/>
          <p:nvPr/>
        </p:nvCxnSpPr>
        <p:spPr>
          <a:xfrm flipH="1" flipV="1">
            <a:off x="2419552" y="1417638"/>
            <a:ext cx="628448" cy="896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1435879" y="3061855"/>
            <a:ext cx="1168776" cy="1801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18865458">
            <a:off x="6634520" y="1798536"/>
            <a:ext cx="671979" cy="369332"/>
          </a:xfrm>
          <a:prstGeom prst="rect">
            <a:avLst/>
          </a:prstGeom>
          <a:noFill/>
        </p:spPr>
        <p:txBody>
          <a:bodyPr wrap="none" rtlCol="0">
            <a:spAutoFit/>
          </a:bodyPr>
          <a:lstStyle/>
          <a:p>
            <a:r>
              <a:rPr lang="en-US" dirty="0" smtClean="0"/>
              <a:t>CNS</a:t>
            </a:r>
            <a:endParaRPr lang="en-US" dirty="0"/>
          </a:p>
        </p:txBody>
      </p:sp>
      <p:sp>
        <p:nvSpPr>
          <p:cNvPr id="12" name="TextBox 11"/>
          <p:cNvSpPr txBox="1"/>
          <p:nvPr/>
        </p:nvSpPr>
        <p:spPr>
          <a:xfrm>
            <a:off x="6951273" y="2532357"/>
            <a:ext cx="710451" cy="369332"/>
          </a:xfrm>
          <a:prstGeom prst="rect">
            <a:avLst/>
          </a:prstGeom>
          <a:noFill/>
        </p:spPr>
        <p:txBody>
          <a:bodyPr wrap="none" rtlCol="0">
            <a:spAutoFit/>
          </a:bodyPr>
          <a:lstStyle/>
          <a:p>
            <a:r>
              <a:rPr lang="en-US" dirty="0" smtClean="0"/>
              <a:t>Body</a:t>
            </a:r>
            <a:endParaRPr lang="en-US" dirty="0"/>
          </a:p>
        </p:txBody>
      </p:sp>
      <p:cxnSp>
        <p:nvCxnSpPr>
          <p:cNvPr id="13" name="Straight Arrow Connector 12"/>
          <p:cNvCxnSpPr/>
          <p:nvPr/>
        </p:nvCxnSpPr>
        <p:spPr>
          <a:xfrm>
            <a:off x="6761019" y="2901689"/>
            <a:ext cx="1039090"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6349793" y="1518032"/>
            <a:ext cx="601480" cy="795677"/>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27398" y="6483973"/>
            <a:ext cx="510076" cy="276999"/>
          </a:xfrm>
          <a:prstGeom prst="rect">
            <a:avLst/>
          </a:prstGeom>
          <a:noFill/>
        </p:spPr>
        <p:txBody>
          <a:bodyPr wrap="none" rtlCol="0">
            <a:spAutoFit/>
          </a:bodyPr>
          <a:lstStyle/>
          <a:p>
            <a:r>
              <a:rPr lang="en-US" sz="1200" dirty="0" smtClean="0"/>
              <a:t>MVT</a:t>
            </a:r>
            <a:endParaRPr lang="en-US" sz="1200" dirty="0"/>
          </a:p>
        </p:txBody>
      </p:sp>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r>
              <a:rPr lang="en-US" smtClean="0"/>
              <a:t>Why aren</a:t>
            </a:r>
            <a:r>
              <a:rPr lang="tr-TR" altLang="en-US" smtClean="0"/>
              <a:t>’</a:t>
            </a:r>
            <a:r>
              <a:rPr lang="tr-TR" smtClean="0"/>
              <a:t>t</a:t>
            </a:r>
            <a:r>
              <a:rPr lang="en-US" smtClean="0"/>
              <a:t> experiments always used?</a:t>
            </a:r>
          </a:p>
        </p:txBody>
      </p:sp>
      <p:sp>
        <p:nvSpPr>
          <p:cNvPr id="146434" name="Rectangle 3"/>
          <p:cNvSpPr>
            <a:spLocks noGrp="1" noChangeArrowheads="1"/>
          </p:cNvSpPr>
          <p:nvPr>
            <p:ph type="body" idx="1"/>
          </p:nvPr>
        </p:nvSpPr>
        <p:spPr/>
        <p:txBody>
          <a:bodyPr/>
          <a:lstStyle/>
          <a:p>
            <a:r>
              <a:rPr lang="en-US" dirty="0" smtClean="0">
                <a:latin typeface="Arial" panose="020B0604020202020204" pitchFamily="34" charset="0"/>
              </a:rPr>
              <a:t>Logically impossible</a:t>
            </a:r>
          </a:p>
          <a:p>
            <a:pPr lvl="1"/>
            <a:r>
              <a:rPr lang="en-US" dirty="0" smtClean="0">
                <a:latin typeface="Arial" panose="020B0604020202020204" pitchFamily="34" charset="0"/>
              </a:rPr>
              <a:t>Using information from the future</a:t>
            </a:r>
            <a:endParaRPr lang="en-US" dirty="0" smtClean="0">
              <a:latin typeface="Arial" panose="020B0604020202020204" pitchFamily="34" charset="0"/>
            </a:endParaRPr>
          </a:p>
          <a:p>
            <a:r>
              <a:rPr lang="en-US" dirty="0" smtClean="0">
                <a:latin typeface="Arial" panose="020B0604020202020204" pitchFamily="34" charset="0"/>
              </a:rPr>
              <a:t>Ethically </a:t>
            </a:r>
            <a:r>
              <a:rPr lang="en-US" dirty="0" smtClean="0">
                <a:latin typeface="Arial" panose="020B0604020202020204" pitchFamily="34" charset="0"/>
              </a:rPr>
              <a:t>impossible</a:t>
            </a:r>
          </a:p>
          <a:p>
            <a:pPr lvl="1"/>
            <a:r>
              <a:rPr lang="en-US" dirty="0" smtClean="0">
                <a:latin typeface="Arial" panose="020B0604020202020204" pitchFamily="34" charset="0"/>
              </a:rPr>
              <a:t>Permanent injury to a person</a:t>
            </a:r>
            <a:endParaRPr lang="en-US" dirty="0">
              <a:latin typeface="Arial" panose="020B0604020202020204" pitchFamily="34" charset="0"/>
            </a:endParaRPr>
          </a:p>
          <a:p>
            <a:r>
              <a:rPr lang="en-US" dirty="0" smtClean="0">
                <a:latin typeface="Arial" panose="020B0604020202020204" pitchFamily="34" charset="0"/>
              </a:rPr>
              <a:t>Financially impossible</a:t>
            </a:r>
          </a:p>
          <a:p>
            <a:pPr lvl="1"/>
            <a:r>
              <a:rPr lang="en-US" dirty="0" smtClean="0">
                <a:latin typeface="Arial" panose="020B0604020202020204" pitchFamily="34" charset="0"/>
              </a:rPr>
              <a:t>Moving residents apartments to other floors</a:t>
            </a:r>
            <a:endParaRPr lang="en-US" dirty="0">
              <a:latin typeface="Arial" panose="020B0604020202020204" pitchFamily="34" charset="0"/>
            </a:endParaRPr>
          </a:p>
          <a:p>
            <a:r>
              <a:rPr lang="en-US" dirty="0" smtClean="0">
                <a:latin typeface="Arial" panose="020B0604020202020204" pitchFamily="34" charset="0"/>
              </a:rPr>
              <a:t>Socially impossible</a:t>
            </a:r>
          </a:p>
          <a:p>
            <a:pPr lvl="1"/>
            <a:r>
              <a:rPr lang="en-US" dirty="0" smtClean="0">
                <a:latin typeface="Arial" panose="020B0604020202020204" pitchFamily="34" charset="0"/>
              </a:rPr>
              <a:t>Assigning students to classes based on income</a:t>
            </a:r>
            <a:endParaRPr lang="en-US" dirty="0">
              <a:latin typeface="Arial" panose="020B0604020202020204" pitchFamily="34" charset="0"/>
            </a:endParaRPr>
          </a:p>
          <a:p>
            <a:r>
              <a:rPr lang="en-US" dirty="0" smtClean="0">
                <a:latin typeface="Arial" panose="020B0604020202020204" pitchFamily="34" charset="0"/>
              </a:rPr>
              <a:t>Temporally impossible</a:t>
            </a:r>
          </a:p>
          <a:p>
            <a:pPr lvl="1"/>
            <a:r>
              <a:rPr lang="en-US" dirty="0" smtClean="0">
                <a:latin typeface="Arial" panose="020B0604020202020204" pitchFamily="34" charset="0"/>
              </a:rPr>
              <a:t>Asking dead people questions</a:t>
            </a:r>
            <a:endParaRPr lang="en-US" dirty="0" smtClean="0">
              <a:latin typeface="Arial" panose="020B0604020202020204" pitchFamily="34" charset="0"/>
            </a:endParaRPr>
          </a:p>
          <a:p>
            <a:endParaRPr lang="en-US" dirty="0" smtClean="0">
              <a:latin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r>
              <a:rPr lang="en-US" smtClean="0"/>
              <a:t>Complementary Approaches</a:t>
            </a:r>
          </a:p>
        </p:txBody>
      </p:sp>
      <p:sp>
        <p:nvSpPr>
          <p:cNvPr id="152578" name="Rectangle 3"/>
          <p:cNvSpPr>
            <a:spLocks noGrp="1" noChangeArrowheads="1"/>
          </p:cNvSpPr>
          <p:nvPr>
            <p:ph type="body" idx="1"/>
          </p:nvPr>
        </p:nvSpPr>
        <p:spPr/>
        <p:txBody>
          <a:bodyPr>
            <a:normAutofit/>
          </a:bodyPr>
          <a:lstStyle/>
          <a:p>
            <a:pPr>
              <a:buFont typeface="Arial" charset="0"/>
              <a:buChar char="•"/>
              <a:defRPr/>
            </a:pPr>
            <a:r>
              <a:rPr lang="en-US" dirty="0" smtClean="0">
                <a:ea typeface="ＭＳ Ｐゴシック" charset="0"/>
              </a:rPr>
              <a:t>Theoretical research</a:t>
            </a:r>
          </a:p>
          <a:p>
            <a:pPr lvl="1">
              <a:buFont typeface="Arial" charset="0"/>
              <a:buChar char="•"/>
              <a:defRPr/>
            </a:pPr>
            <a:r>
              <a:rPr lang="en-US" dirty="0" smtClean="0">
                <a:ea typeface="ＭＳ Ｐゴシック" charset="0"/>
              </a:rPr>
              <a:t>Investigate an idea</a:t>
            </a:r>
          </a:p>
          <a:p>
            <a:pPr lvl="1">
              <a:buFont typeface="Arial" charset="0"/>
              <a:buChar char="•"/>
              <a:defRPr/>
            </a:pPr>
            <a:r>
              <a:rPr lang="en-US" dirty="0" smtClean="0">
                <a:ea typeface="ＭＳ Ｐゴシック" charset="0"/>
              </a:rPr>
              <a:t>Advance scientific knowledge</a:t>
            </a:r>
            <a:endParaRPr lang="en-US" dirty="0" smtClean="0">
              <a:ea typeface="ＭＳ Ｐゴシック" charset="0"/>
            </a:endParaRPr>
          </a:p>
          <a:p>
            <a:pPr>
              <a:buFont typeface="Arial" charset="0"/>
              <a:buChar char="•"/>
              <a:defRPr/>
            </a:pPr>
            <a:r>
              <a:rPr lang="en-US" dirty="0" smtClean="0">
                <a:ea typeface="ＭＳ Ｐゴシック" charset="0"/>
              </a:rPr>
              <a:t>Applied </a:t>
            </a:r>
            <a:r>
              <a:rPr lang="en-US" dirty="0" smtClean="0">
                <a:ea typeface="ＭＳ Ｐゴシック" charset="0"/>
              </a:rPr>
              <a:t>research</a:t>
            </a:r>
          </a:p>
          <a:p>
            <a:pPr lvl="1">
              <a:buFont typeface="Arial" charset="0"/>
              <a:buChar char="•"/>
              <a:defRPr/>
            </a:pPr>
            <a:r>
              <a:rPr lang="en-US" dirty="0" smtClean="0">
                <a:ea typeface="ＭＳ Ｐゴシック" charset="0"/>
              </a:rPr>
              <a:t>Practical solution </a:t>
            </a:r>
          </a:p>
          <a:p>
            <a:pPr lvl="1">
              <a:buFont typeface="Arial" charset="0"/>
              <a:buChar char="•"/>
              <a:defRPr/>
            </a:pPr>
            <a:r>
              <a:rPr lang="en-US" dirty="0" smtClean="0">
                <a:ea typeface="ＭＳ Ｐゴシック" charset="0"/>
              </a:rPr>
              <a:t>Immediate problem</a:t>
            </a:r>
            <a:endParaRPr lang="en-US" dirty="0" smtClean="0">
              <a:ea typeface="ＭＳ Ｐゴシック" charset="0"/>
            </a:endParaRPr>
          </a:p>
          <a:p>
            <a:pPr>
              <a:buFont typeface="Arial" charset="0"/>
              <a:buChar char="•"/>
              <a:defRPr/>
            </a:pPr>
            <a:endParaRPr lang="en-US" dirty="0" smtClean="0">
              <a:ea typeface="ＭＳ Ｐゴシック" charset="0"/>
            </a:endParaRPr>
          </a:p>
          <a:p>
            <a:pPr marL="0" indent="0" algn="ctr">
              <a:buFont typeface="Arial" charset="0"/>
              <a:buNone/>
              <a:defRPr/>
            </a:pPr>
            <a:r>
              <a:rPr lang="en-US" sz="2800" i="1" dirty="0" smtClean="0">
                <a:ea typeface="ＭＳ Ｐゴシック" charset="0"/>
              </a:rPr>
              <a:t>Applied research is often viewed by ‘scientists’ as vulgar, suspect because of funding sources, and of lesser intrinsic value.</a:t>
            </a:r>
            <a:endParaRPr lang="en-US" sz="2800" i="1" dirty="0">
              <a:ea typeface="ＭＳ Ｐゴシック" charset="0"/>
            </a:endParaRPr>
          </a:p>
        </p:txBody>
      </p:sp>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p:txBody>
          <a:bodyPr/>
          <a:lstStyle/>
          <a:p>
            <a:r>
              <a:rPr lang="en-US" dirty="0" smtClean="0"/>
              <a:t>From Research to </a:t>
            </a:r>
            <a:r>
              <a:rPr lang="en-US" dirty="0" smtClean="0"/>
              <a:t>Practice in Theory</a:t>
            </a:r>
            <a:endParaRPr lang="en-US" dirty="0" smtClean="0"/>
          </a:p>
        </p:txBody>
      </p:sp>
      <p:sp>
        <p:nvSpPr>
          <p:cNvPr id="154626" name="Rectangle 3"/>
          <p:cNvSpPr>
            <a:spLocks noGrp="1" noChangeArrowheads="1"/>
          </p:cNvSpPr>
          <p:nvPr>
            <p:ph type="body" idx="1"/>
          </p:nvPr>
        </p:nvSpPr>
        <p:spPr/>
        <p:txBody>
          <a:bodyPr>
            <a:normAutofit fontScale="92500"/>
          </a:bodyPr>
          <a:lstStyle/>
          <a:p>
            <a:pPr marL="0" indent="0">
              <a:buFont typeface="Arial" charset="0"/>
              <a:buNone/>
              <a:defRPr/>
            </a:pPr>
            <a:r>
              <a:rPr lang="en-US" b="1" dirty="0" smtClean="0">
                <a:ea typeface="ＭＳ Ｐゴシック" charset="0"/>
              </a:rPr>
              <a:t>Using Developmental Research to Improve Public Policy</a:t>
            </a:r>
          </a:p>
          <a:p>
            <a:pPr>
              <a:buFont typeface="Arial" charset="0"/>
              <a:buChar char="•"/>
              <a:defRPr/>
            </a:pPr>
            <a:r>
              <a:rPr lang="en-US" dirty="0" smtClean="0">
                <a:ea typeface="ＭＳ Ｐゴシック" charset="0"/>
              </a:rPr>
              <a:t>Research findings can provide policymakers a means of determining what questions to ask in the first place. </a:t>
            </a:r>
            <a:br>
              <a:rPr lang="en-US" dirty="0" smtClean="0">
                <a:ea typeface="ＭＳ Ｐゴシック" charset="0"/>
              </a:rPr>
            </a:br>
            <a:endParaRPr lang="en-US" dirty="0" smtClean="0">
              <a:ea typeface="ＭＳ Ｐゴシック" charset="0"/>
            </a:endParaRPr>
          </a:p>
          <a:p>
            <a:pPr>
              <a:buFont typeface="Arial" charset="0"/>
              <a:buChar char="•"/>
              <a:defRPr/>
            </a:pPr>
            <a:r>
              <a:rPr lang="en-US" dirty="0" smtClean="0">
                <a:ea typeface="ＭＳ Ｐゴシック" charset="0"/>
              </a:rPr>
              <a:t>Research findings and the testimony of researchers are often part of the process by which laws are drafted. </a:t>
            </a:r>
            <a:br>
              <a:rPr lang="en-US" dirty="0" smtClean="0">
                <a:ea typeface="ＭＳ Ｐゴシック" charset="0"/>
              </a:rPr>
            </a:br>
            <a:endParaRPr lang="en-US" dirty="0" smtClean="0">
              <a:ea typeface="ＭＳ Ｐゴシック" charset="0"/>
            </a:endParaRPr>
          </a:p>
          <a:p>
            <a:pPr>
              <a:buFont typeface="Arial" charset="0"/>
              <a:buChar char="•"/>
              <a:defRPr/>
            </a:pPr>
            <a:r>
              <a:rPr lang="en-US" dirty="0" smtClean="0">
                <a:ea typeface="ＭＳ Ｐゴシック" charset="0"/>
              </a:rPr>
              <a:t>Policymakers and other professionals use research findings to determine how best to implement programs. </a:t>
            </a:r>
            <a:br>
              <a:rPr lang="en-US" dirty="0" smtClean="0">
                <a:ea typeface="ＭＳ Ｐゴシック" charset="0"/>
              </a:rPr>
            </a:br>
            <a:endParaRPr lang="en-US" dirty="0" smtClean="0">
              <a:ea typeface="ＭＳ Ｐゴシック" charset="0"/>
            </a:endParaRPr>
          </a:p>
          <a:p>
            <a:pPr>
              <a:buFont typeface="Arial" charset="0"/>
              <a:buChar char="•"/>
              <a:defRPr/>
            </a:pPr>
            <a:r>
              <a:rPr lang="en-US" dirty="0" smtClean="0">
                <a:ea typeface="ＭＳ Ｐゴシック" charset="0"/>
              </a:rPr>
              <a:t>Research techniques are used to evaluate the effectiveness of existing programs and policies. </a:t>
            </a:r>
          </a:p>
          <a:p>
            <a:pPr>
              <a:buFont typeface="Arial" charset="0"/>
              <a:buChar char="•"/>
              <a:defRPr/>
            </a:pPr>
            <a:endParaRPr lang="en-US" dirty="0" smtClean="0">
              <a:ea typeface="ＭＳ Ｐゴシック" charset="0"/>
            </a:endParaRPr>
          </a:p>
          <a:p>
            <a:pPr>
              <a:buFont typeface="Arial" charset="0"/>
              <a:buChar char="•"/>
              <a:defRPr/>
            </a:pPr>
            <a:endParaRPr lang="en-US" dirty="0">
              <a:ea typeface="ＭＳ Ｐゴシック" charset="0"/>
            </a:endParaRPr>
          </a:p>
        </p:txBody>
      </p:sp>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p:txBody>
          <a:bodyPr/>
          <a:lstStyle/>
          <a:p>
            <a:r>
              <a:rPr lang="en-US" dirty="0" smtClean="0"/>
              <a:t>From Research to </a:t>
            </a:r>
            <a:r>
              <a:rPr lang="en-US" dirty="0" smtClean="0"/>
              <a:t>Practice in Reality</a:t>
            </a:r>
            <a:endParaRPr lang="en-US" dirty="0" smtClean="0"/>
          </a:p>
        </p:txBody>
      </p:sp>
      <p:sp>
        <p:nvSpPr>
          <p:cNvPr id="154626" name="Rectangle 3"/>
          <p:cNvSpPr>
            <a:spLocks noGrp="1" noChangeArrowheads="1"/>
          </p:cNvSpPr>
          <p:nvPr>
            <p:ph type="body" idx="1"/>
          </p:nvPr>
        </p:nvSpPr>
        <p:spPr/>
        <p:txBody>
          <a:bodyPr>
            <a:normAutofit fontScale="92500" lnSpcReduction="20000"/>
          </a:bodyPr>
          <a:lstStyle/>
          <a:p>
            <a:pPr marL="0" indent="0">
              <a:buFont typeface="Arial" charset="0"/>
              <a:buNone/>
              <a:defRPr/>
            </a:pPr>
            <a:r>
              <a:rPr lang="en-US" b="1" dirty="0" smtClean="0">
                <a:ea typeface="ＭＳ Ｐゴシック" charset="0"/>
              </a:rPr>
              <a:t>Using Developmental Research to Improve Public Policy</a:t>
            </a:r>
          </a:p>
          <a:p>
            <a:pPr>
              <a:buFont typeface="Arial" charset="0"/>
              <a:buChar char="•"/>
              <a:defRPr/>
            </a:pPr>
            <a:r>
              <a:rPr lang="en-US" dirty="0" smtClean="0">
                <a:ea typeface="ＭＳ Ｐゴシック" charset="0"/>
              </a:rPr>
              <a:t>Research findings can provide policymakers a means of </a:t>
            </a:r>
            <a:r>
              <a:rPr lang="en-US" dirty="0" smtClean="0">
                <a:ea typeface="ＭＳ Ｐゴシック" charset="0"/>
              </a:rPr>
              <a:t>limiting questions and discussion. </a:t>
            </a:r>
            <a:endParaRPr lang="en-US" dirty="0">
              <a:ea typeface="ＭＳ Ｐゴシック" charset="0"/>
            </a:endParaRPr>
          </a:p>
          <a:p>
            <a:pPr lvl="1">
              <a:buFont typeface="Arial" charset="0"/>
              <a:buChar char="•"/>
              <a:defRPr/>
            </a:pPr>
            <a:r>
              <a:rPr lang="en-US" dirty="0" smtClean="0">
                <a:solidFill>
                  <a:srgbClr val="FFC000"/>
                </a:solidFill>
                <a:ea typeface="ＭＳ Ｐゴシック" charset="0"/>
              </a:rPr>
              <a:t>Questioning ‘Global Warming’ is not allowed</a:t>
            </a:r>
            <a:endParaRPr lang="en-US" dirty="0" smtClean="0">
              <a:solidFill>
                <a:srgbClr val="FFC000"/>
              </a:solidFill>
              <a:ea typeface="ＭＳ Ｐゴシック" charset="0"/>
            </a:endParaRPr>
          </a:p>
          <a:p>
            <a:pPr>
              <a:buFont typeface="Arial" charset="0"/>
              <a:buChar char="•"/>
              <a:defRPr/>
            </a:pPr>
            <a:r>
              <a:rPr lang="en-US" dirty="0" smtClean="0">
                <a:ea typeface="ＭＳ Ｐゴシック" charset="0"/>
              </a:rPr>
              <a:t>Research findings and the testimony of researchers are often part of the process by which laws are </a:t>
            </a:r>
            <a:r>
              <a:rPr lang="en-US" dirty="0" smtClean="0">
                <a:ea typeface="ＭＳ Ｐゴシック" charset="0"/>
              </a:rPr>
              <a:t>justified. </a:t>
            </a:r>
          </a:p>
          <a:p>
            <a:pPr lvl="1">
              <a:buFont typeface="Arial" charset="0"/>
              <a:buChar char="•"/>
              <a:defRPr/>
            </a:pPr>
            <a:r>
              <a:rPr lang="en-US" dirty="0" smtClean="0">
                <a:solidFill>
                  <a:srgbClr val="FFC000"/>
                </a:solidFill>
                <a:ea typeface="ＭＳ Ｐゴシック" charset="0"/>
              </a:rPr>
              <a:t>Head Start simply has no lasting effect</a:t>
            </a:r>
            <a:endParaRPr lang="en-US" dirty="0" smtClean="0">
              <a:solidFill>
                <a:srgbClr val="FFC000"/>
              </a:solidFill>
              <a:ea typeface="ＭＳ Ｐゴシック" charset="0"/>
            </a:endParaRPr>
          </a:p>
          <a:p>
            <a:pPr>
              <a:buFont typeface="Arial" charset="0"/>
              <a:buChar char="•"/>
              <a:defRPr/>
            </a:pPr>
            <a:r>
              <a:rPr lang="en-US" dirty="0" smtClean="0">
                <a:ea typeface="ＭＳ Ｐゴシック" charset="0"/>
              </a:rPr>
              <a:t>Policymakers and other professionals use research findings to </a:t>
            </a:r>
            <a:r>
              <a:rPr lang="en-US" dirty="0" smtClean="0">
                <a:ea typeface="ＭＳ Ｐゴシック" charset="0"/>
              </a:rPr>
              <a:t>justify giving money to cronies or the politically connected. </a:t>
            </a:r>
            <a:endParaRPr lang="en-US" dirty="0">
              <a:ea typeface="ＭＳ Ｐゴシック" charset="0"/>
            </a:endParaRPr>
          </a:p>
          <a:p>
            <a:pPr lvl="1">
              <a:buFont typeface="Arial" charset="0"/>
              <a:buChar char="•"/>
              <a:defRPr/>
            </a:pPr>
            <a:r>
              <a:rPr lang="en-US" dirty="0" smtClean="0">
                <a:solidFill>
                  <a:srgbClr val="FFC000"/>
                </a:solidFill>
                <a:ea typeface="ＭＳ Ｐゴシック" charset="0"/>
              </a:rPr>
              <a:t>MIT &amp; Harvard disproportionally gets federal funding</a:t>
            </a:r>
            <a:endParaRPr lang="en-US" dirty="0" smtClean="0">
              <a:solidFill>
                <a:srgbClr val="FFC000"/>
              </a:solidFill>
              <a:ea typeface="ＭＳ Ｐゴシック" charset="0"/>
            </a:endParaRPr>
          </a:p>
          <a:p>
            <a:pPr>
              <a:buFont typeface="Arial" charset="0"/>
              <a:buChar char="•"/>
              <a:defRPr/>
            </a:pPr>
            <a:r>
              <a:rPr lang="en-US" dirty="0" smtClean="0">
                <a:ea typeface="ＭＳ Ｐゴシック" charset="0"/>
              </a:rPr>
              <a:t>Research techniques are used to </a:t>
            </a:r>
            <a:r>
              <a:rPr lang="en-US" dirty="0" smtClean="0">
                <a:ea typeface="ＭＳ Ｐゴシック" charset="0"/>
              </a:rPr>
              <a:t>fake </a:t>
            </a:r>
            <a:r>
              <a:rPr lang="en-US" dirty="0" smtClean="0">
                <a:ea typeface="ＭＳ Ｐゴシック" charset="0"/>
              </a:rPr>
              <a:t>the effectiveness of existing programs and policies. </a:t>
            </a:r>
            <a:endParaRPr lang="en-US" dirty="0" smtClean="0">
              <a:ea typeface="ＭＳ Ｐゴシック" charset="0"/>
            </a:endParaRPr>
          </a:p>
          <a:p>
            <a:pPr lvl="1">
              <a:buFont typeface="Arial" charset="0"/>
              <a:buChar char="•"/>
              <a:defRPr/>
            </a:pPr>
            <a:r>
              <a:rPr lang="en-US" dirty="0" smtClean="0">
                <a:solidFill>
                  <a:srgbClr val="FFC000"/>
                </a:solidFill>
                <a:ea typeface="ＭＳ Ｐゴシック" charset="0"/>
              </a:rPr>
              <a:t>Pseudoscience is rife in government and legal circles</a:t>
            </a:r>
            <a:endParaRPr lang="en-US" dirty="0" smtClean="0">
              <a:solidFill>
                <a:srgbClr val="FFC000"/>
              </a:solidFill>
              <a:ea typeface="ＭＳ Ｐゴシック" charset="0"/>
            </a:endParaRPr>
          </a:p>
          <a:p>
            <a:pPr>
              <a:buFont typeface="Arial" charset="0"/>
              <a:buChar char="•"/>
              <a:defRPr/>
            </a:pPr>
            <a:endParaRPr lang="en-US" dirty="0" smtClean="0">
              <a:ea typeface="ＭＳ Ｐゴシック" charset="0"/>
            </a:endParaRPr>
          </a:p>
          <a:p>
            <a:pPr>
              <a:buFont typeface="Arial" charset="0"/>
              <a:buChar char="•"/>
              <a:defRPr/>
            </a:pPr>
            <a:endParaRPr lang="en-US" dirty="0">
              <a:ea typeface="ＭＳ Ｐゴシック" charset="0"/>
            </a:endParaRPr>
          </a:p>
        </p:txBody>
      </p:sp>
    </p:spTree>
    <p:extLst>
      <p:ext uri="{BB962C8B-B14F-4D97-AF65-F5344CB8AC3E}">
        <p14:creationId xmlns:p14="http://schemas.microsoft.com/office/powerpoint/2010/main" val="2362493145"/>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p:txBody>
          <a:bodyPr/>
          <a:lstStyle/>
          <a:p>
            <a:r>
              <a:rPr lang="en-US" smtClean="0"/>
              <a:t>Consider this…</a:t>
            </a:r>
          </a:p>
        </p:txBody>
      </p:sp>
      <p:sp>
        <p:nvSpPr>
          <p:cNvPr id="152578" name="Rectangle 3"/>
          <p:cNvSpPr>
            <a:spLocks noGrp="1" noChangeArrowheads="1"/>
          </p:cNvSpPr>
          <p:nvPr>
            <p:ph type="body" idx="1"/>
          </p:nvPr>
        </p:nvSpPr>
        <p:spPr/>
        <p:txBody>
          <a:bodyPr/>
          <a:lstStyle/>
          <a:p>
            <a:r>
              <a:rPr lang="en-US" smtClean="0">
                <a:latin typeface="Arial" panose="020B0604020202020204" pitchFamily="34" charset="0"/>
              </a:rPr>
              <a:t>What are some policy issues affecting children and adolescents that are currently being debated nationally?</a:t>
            </a:r>
          </a:p>
          <a:p>
            <a:endParaRPr lang="en-US" smtClean="0">
              <a:latin typeface="Arial" panose="020B0604020202020204" pitchFamily="34" charset="0"/>
            </a:endParaRPr>
          </a:p>
          <a:p>
            <a:r>
              <a:rPr lang="en-US" smtClean="0">
                <a:latin typeface="Arial" panose="020B0604020202020204" pitchFamily="34" charset="0"/>
              </a:rPr>
              <a:t>Despite the existence of research data that might inform policy about development, politicians rarely discuss such data in their speeches. Why do you think that is the case?</a:t>
            </a:r>
          </a:p>
        </p:txBody>
      </p:sp>
    </p:spTree>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p:txBody>
          <a:bodyPr/>
          <a:lstStyle/>
          <a:p>
            <a:r>
              <a:rPr lang="en-US" smtClean="0"/>
              <a:t>Measuring Developmental Change</a:t>
            </a:r>
          </a:p>
        </p:txBody>
      </p:sp>
      <p:sp>
        <p:nvSpPr>
          <p:cNvPr id="153602" name="Rectangle 3"/>
          <p:cNvSpPr>
            <a:spLocks noGrp="1" noChangeArrowheads="1"/>
          </p:cNvSpPr>
          <p:nvPr>
            <p:ph type="body" idx="1"/>
          </p:nvPr>
        </p:nvSpPr>
        <p:spPr/>
        <p:txBody>
          <a:bodyPr/>
          <a:lstStyle/>
          <a:p>
            <a:pPr marL="0" indent="0">
              <a:buFont typeface="Arial" charset="0"/>
              <a:buNone/>
              <a:defRPr/>
            </a:pPr>
            <a:r>
              <a:rPr lang="en-US" b="1" dirty="0">
                <a:latin typeface="Arial" charset="0"/>
                <a:ea typeface="ＭＳ Ｐゴシック" charset="0"/>
              </a:rPr>
              <a:t>Longitudinal Studies</a:t>
            </a:r>
          </a:p>
          <a:p>
            <a:pPr>
              <a:buFont typeface="Arial" charset="0"/>
              <a:buChar char="•"/>
              <a:defRPr/>
            </a:pPr>
            <a:r>
              <a:rPr lang="en-US" dirty="0">
                <a:latin typeface="Arial" charset="0"/>
                <a:ea typeface="ＭＳ Ｐゴシック" charset="0"/>
              </a:rPr>
              <a:t>Measuring individual </a:t>
            </a:r>
            <a:r>
              <a:rPr lang="en-US" dirty="0" smtClean="0">
                <a:latin typeface="Arial" charset="0"/>
                <a:ea typeface="ＭＳ Ｐゴシック" charset="0"/>
              </a:rPr>
              <a:t>change</a:t>
            </a:r>
            <a:br>
              <a:rPr lang="en-US" dirty="0" smtClean="0">
                <a:latin typeface="Arial" charset="0"/>
                <a:ea typeface="ＭＳ Ｐゴシック" charset="0"/>
              </a:rPr>
            </a:br>
            <a:endParaRPr lang="en-US" dirty="0">
              <a:latin typeface="Arial" charset="0"/>
              <a:ea typeface="ＭＳ Ｐゴシック" charset="0"/>
            </a:endParaRPr>
          </a:p>
          <a:p>
            <a:pPr marL="0" indent="0">
              <a:buFont typeface="Arial" charset="0"/>
              <a:buNone/>
              <a:defRPr/>
            </a:pPr>
            <a:r>
              <a:rPr lang="en-US" b="1" dirty="0">
                <a:latin typeface="Arial" charset="0"/>
                <a:ea typeface="ＭＳ Ｐゴシック" charset="0"/>
              </a:rPr>
              <a:t>Cross-Sectional Studies</a:t>
            </a:r>
          </a:p>
          <a:p>
            <a:pPr>
              <a:buFont typeface="Arial" charset="0"/>
              <a:buChar char="•"/>
              <a:defRPr/>
            </a:pPr>
            <a:r>
              <a:rPr lang="en-US" dirty="0">
                <a:latin typeface="Arial" charset="0"/>
                <a:ea typeface="ＭＳ Ｐゴシック" charset="0"/>
              </a:rPr>
              <a:t>Measuring people of different ages at same point in </a:t>
            </a:r>
            <a:r>
              <a:rPr lang="en-US" dirty="0" smtClean="0">
                <a:latin typeface="Arial" charset="0"/>
                <a:ea typeface="ＭＳ Ｐゴシック" charset="0"/>
              </a:rPr>
              <a:t>time</a:t>
            </a:r>
            <a:br>
              <a:rPr lang="en-US" dirty="0" smtClean="0">
                <a:latin typeface="Arial" charset="0"/>
                <a:ea typeface="ＭＳ Ｐゴシック" charset="0"/>
              </a:rPr>
            </a:br>
            <a:endParaRPr lang="en-US" dirty="0">
              <a:latin typeface="Arial" charset="0"/>
              <a:ea typeface="ＭＳ Ｐゴシック" charset="0"/>
            </a:endParaRPr>
          </a:p>
          <a:p>
            <a:pPr marL="0" indent="0">
              <a:buFont typeface="Arial" charset="0"/>
              <a:buNone/>
              <a:defRPr/>
            </a:pPr>
            <a:r>
              <a:rPr lang="en-US" b="1" dirty="0">
                <a:latin typeface="Arial" charset="0"/>
                <a:ea typeface="ＭＳ Ｐゴシック" charset="0"/>
              </a:rPr>
              <a:t>Sequential Studies</a:t>
            </a:r>
          </a:p>
          <a:p>
            <a:pPr lvl="1">
              <a:buFont typeface="Arial" charset="0"/>
              <a:buChar char="–"/>
              <a:defRPr/>
            </a:pPr>
            <a:endParaRPr lang="en-US" dirty="0">
              <a:latin typeface="Arial" charset="0"/>
              <a:ea typeface="ＭＳ Ｐゴシック" charset="0"/>
            </a:endParaRPr>
          </a:p>
          <a:p>
            <a:pPr>
              <a:buFont typeface="Arial" charset="0"/>
              <a:buChar char="•"/>
              <a:defRPr/>
            </a:pPr>
            <a:endParaRPr lang="en-US" dirty="0">
              <a:latin typeface="Arial" charset="0"/>
              <a:ea typeface="ＭＳ Ｐゴシック" charset="0"/>
            </a:endParaRPr>
          </a:p>
          <a:p>
            <a:pPr>
              <a:buFont typeface="Arial" charset="0"/>
              <a:buChar char="•"/>
              <a:defRPr/>
            </a:pPr>
            <a:endParaRPr lang="en-US" dirty="0">
              <a:latin typeface="Arial" charset="0"/>
              <a:ea typeface="ＭＳ Ｐゴシック" charset="0"/>
            </a:endParaRPr>
          </a:p>
        </p:txBody>
      </p:sp>
    </p:spTree>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p:txBody>
          <a:bodyPr/>
          <a:lstStyle/>
          <a:p>
            <a:r>
              <a:rPr lang="en-US" smtClean="0"/>
              <a:t>Use this figure to understand the benefits of a sequential design</a:t>
            </a:r>
          </a:p>
        </p:txBody>
      </p:sp>
      <p:pic>
        <p:nvPicPr>
          <p:cNvPr id="156674" name="Picture 3" descr="Screen Shot 2013-03-18 at 3.46.1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414" y="1417638"/>
            <a:ext cx="3667614" cy="450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868057" y="1417638"/>
            <a:ext cx="3667614" cy="4873344"/>
          </a:xfrm>
          <a:prstGeom prst="rect">
            <a:avLst/>
          </a:prstGeom>
        </p:spPr>
      </p:pic>
      <p:sp>
        <p:nvSpPr>
          <p:cNvPr id="3" name="TextBox 2"/>
          <p:cNvSpPr txBox="1"/>
          <p:nvPr/>
        </p:nvSpPr>
        <p:spPr>
          <a:xfrm>
            <a:off x="1070970" y="6106316"/>
            <a:ext cx="3031664" cy="369332"/>
          </a:xfrm>
          <a:prstGeom prst="rect">
            <a:avLst/>
          </a:prstGeom>
          <a:noFill/>
        </p:spPr>
        <p:txBody>
          <a:bodyPr wrap="none" rtlCol="0">
            <a:spAutoFit/>
          </a:bodyPr>
          <a:lstStyle/>
          <a:p>
            <a:r>
              <a:rPr lang="en-US" dirty="0" smtClean="0"/>
              <a:t>Textbook figure is confusing</a:t>
            </a:r>
            <a:endParaRPr lang="en-US" dirty="0"/>
          </a:p>
        </p:txBody>
      </p:sp>
      <p:sp>
        <p:nvSpPr>
          <p:cNvPr id="6" name="TextBox 5"/>
          <p:cNvSpPr txBox="1"/>
          <p:nvPr/>
        </p:nvSpPr>
        <p:spPr>
          <a:xfrm>
            <a:off x="4995820" y="6290982"/>
            <a:ext cx="3412088" cy="369332"/>
          </a:xfrm>
          <a:prstGeom prst="rect">
            <a:avLst/>
          </a:prstGeom>
          <a:noFill/>
        </p:spPr>
        <p:txBody>
          <a:bodyPr wrap="none" rtlCol="0">
            <a:spAutoFit/>
          </a:bodyPr>
          <a:lstStyle/>
          <a:p>
            <a:r>
              <a:rPr lang="en-US" dirty="0" smtClean="0"/>
              <a:t>This figure is, hopefully, clearer.</a:t>
            </a:r>
            <a:endParaRPr lang="en-US" dirty="0"/>
          </a:p>
        </p:txBody>
      </p:sp>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r>
              <a:rPr lang="en-US" smtClean="0"/>
              <a:t>Ethics and Research</a:t>
            </a:r>
          </a:p>
        </p:txBody>
      </p:sp>
      <p:sp>
        <p:nvSpPr>
          <p:cNvPr id="162818" name="Rectangle 3"/>
          <p:cNvSpPr>
            <a:spLocks noGrp="1" noChangeArrowheads="1"/>
          </p:cNvSpPr>
          <p:nvPr>
            <p:ph type="body" idx="1"/>
          </p:nvPr>
        </p:nvSpPr>
        <p:spPr/>
        <p:txBody>
          <a:bodyPr>
            <a:normAutofit/>
          </a:bodyPr>
          <a:lstStyle/>
          <a:p>
            <a:pPr marL="0" indent="0">
              <a:lnSpc>
                <a:spcPct val="80000"/>
              </a:lnSpc>
              <a:buFont typeface="Arial" panose="020B0604020202020204" pitchFamily="34" charset="0"/>
              <a:buNone/>
            </a:pPr>
            <a:r>
              <a:rPr lang="en-US" b="1" dirty="0" smtClean="0">
                <a:latin typeface="Arial" panose="020B0604020202020204" pitchFamily="34" charset="0"/>
              </a:rPr>
              <a:t>Ethical Guidelines for Researchers (SRCD)</a:t>
            </a:r>
            <a:br>
              <a:rPr lang="en-US" b="1" dirty="0" smtClean="0">
                <a:latin typeface="Arial" panose="020B0604020202020204" pitchFamily="34" charset="0"/>
              </a:rPr>
            </a:br>
            <a:endParaRPr lang="en-US" b="1" dirty="0" smtClean="0">
              <a:latin typeface="Arial" panose="020B0604020202020204" pitchFamily="34" charset="0"/>
            </a:endParaRPr>
          </a:p>
          <a:p>
            <a:pPr marL="0" indent="0">
              <a:lnSpc>
                <a:spcPct val="80000"/>
              </a:lnSpc>
            </a:pPr>
            <a:r>
              <a:rPr lang="en-US" dirty="0" smtClean="0">
                <a:latin typeface="Arial" panose="020B0604020202020204" pitchFamily="34" charset="0"/>
              </a:rPr>
              <a:t> Researchers </a:t>
            </a:r>
            <a:r>
              <a:rPr lang="en-US" dirty="0" smtClean="0">
                <a:latin typeface="Arial" panose="020B0604020202020204" pitchFamily="34" charset="0"/>
              </a:rPr>
              <a:t>must protect participants from </a:t>
            </a:r>
            <a:r>
              <a:rPr lang="en-US" dirty="0">
                <a:latin typeface="Arial" panose="020B0604020202020204" pitchFamily="34" charset="0"/>
              </a:rPr>
              <a:t/>
            </a:r>
            <a:br>
              <a:rPr lang="en-US" dirty="0">
                <a:latin typeface="Arial" panose="020B0604020202020204" pitchFamily="34" charset="0"/>
              </a:rPr>
            </a:br>
            <a:r>
              <a:rPr lang="en-US" dirty="0" smtClean="0">
                <a:latin typeface="Arial" panose="020B0604020202020204" pitchFamily="34" charset="0"/>
              </a:rPr>
              <a:t>  </a:t>
            </a:r>
            <a:r>
              <a:rPr lang="en-US" dirty="0" smtClean="0">
                <a:latin typeface="Arial" panose="020B0604020202020204" pitchFamily="34" charset="0"/>
              </a:rPr>
              <a:t>physical </a:t>
            </a:r>
            <a:r>
              <a:rPr lang="en-US" dirty="0" smtClean="0">
                <a:latin typeface="Arial" panose="020B0604020202020204" pitchFamily="34" charset="0"/>
              </a:rPr>
              <a:t>and psychological harm. </a:t>
            </a:r>
          </a:p>
          <a:p>
            <a:pPr marL="0" indent="0">
              <a:lnSpc>
                <a:spcPct val="80000"/>
              </a:lnSpc>
            </a:pPr>
            <a:endParaRPr lang="en-US" dirty="0" smtClean="0">
              <a:latin typeface="Arial" panose="020B0604020202020204" pitchFamily="34" charset="0"/>
            </a:endParaRPr>
          </a:p>
          <a:p>
            <a:pPr marL="0" indent="0">
              <a:lnSpc>
                <a:spcPct val="80000"/>
              </a:lnSpc>
            </a:pPr>
            <a:r>
              <a:rPr lang="en-US" dirty="0" smtClean="0">
                <a:latin typeface="Arial" panose="020B0604020202020204" pitchFamily="34" charset="0"/>
              </a:rPr>
              <a:t> Researchers </a:t>
            </a:r>
            <a:r>
              <a:rPr lang="en-US" dirty="0" smtClean="0">
                <a:latin typeface="Arial" panose="020B0604020202020204" pitchFamily="34" charset="0"/>
              </a:rPr>
              <a:t>must obtain informed consent </a:t>
            </a:r>
            <a:r>
              <a:rPr lang="en-US" dirty="0" smtClean="0">
                <a:latin typeface="Arial" panose="020B0604020202020204" pitchFamily="34" charset="0"/>
              </a:rPr>
              <a:t>from</a:t>
            </a:r>
            <a:br>
              <a:rPr lang="en-US" dirty="0" smtClean="0">
                <a:latin typeface="Arial" panose="020B0604020202020204" pitchFamily="34" charset="0"/>
              </a:rPr>
            </a:br>
            <a:r>
              <a:rPr lang="en-US" dirty="0" smtClean="0">
                <a:latin typeface="Arial" panose="020B0604020202020204" pitchFamily="34" charset="0"/>
              </a:rPr>
              <a:t>  </a:t>
            </a:r>
            <a:r>
              <a:rPr lang="en-US" dirty="0" smtClean="0">
                <a:latin typeface="Arial" panose="020B0604020202020204" pitchFamily="34" charset="0"/>
              </a:rPr>
              <a:t>participants before their involvement in a study. </a:t>
            </a:r>
          </a:p>
          <a:p>
            <a:pPr marL="0" indent="0">
              <a:lnSpc>
                <a:spcPct val="80000"/>
              </a:lnSpc>
            </a:pPr>
            <a:endParaRPr lang="en-US" dirty="0" smtClean="0">
              <a:latin typeface="Arial" panose="020B0604020202020204" pitchFamily="34" charset="0"/>
            </a:endParaRPr>
          </a:p>
          <a:p>
            <a:pPr marL="0" indent="0">
              <a:lnSpc>
                <a:spcPct val="80000"/>
              </a:lnSpc>
            </a:pPr>
            <a:r>
              <a:rPr lang="en-US" dirty="0" smtClean="0">
                <a:latin typeface="Arial" panose="020B0604020202020204" pitchFamily="34" charset="0"/>
              </a:rPr>
              <a:t> The </a:t>
            </a:r>
            <a:r>
              <a:rPr lang="en-US" dirty="0" smtClean="0">
                <a:latin typeface="Arial" panose="020B0604020202020204" pitchFamily="34" charset="0"/>
              </a:rPr>
              <a:t>use of deception in research must be justified </a:t>
            </a:r>
            <a:r>
              <a:rPr lang="en-US" dirty="0" smtClean="0">
                <a:latin typeface="Arial" panose="020B0604020202020204" pitchFamily="34" charset="0"/>
              </a:rPr>
              <a:t/>
            </a:r>
            <a:br>
              <a:rPr lang="en-US" dirty="0" smtClean="0">
                <a:latin typeface="Arial" panose="020B0604020202020204" pitchFamily="34" charset="0"/>
              </a:rPr>
            </a:br>
            <a:r>
              <a:rPr lang="en-US" dirty="0" smtClean="0">
                <a:latin typeface="Arial" panose="020B0604020202020204" pitchFamily="34" charset="0"/>
              </a:rPr>
              <a:t>  and </a:t>
            </a:r>
            <a:r>
              <a:rPr lang="en-US" dirty="0" smtClean="0">
                <a:latin typeface="Arial" panose="020B0604020202020204" pitchFamily="34" charset="0"/>
              </a:rPr>
              <a:t>cause no harm.</a:t>
            </a:r>
          </a:p>
          <a:p>
            <a:pPr marL="0" indent="0">
              <a:lnSpc>
                <a:spcPct val="80000"/>
              </a:lnSpc>
            </a:pPr>
            <a:endParaRPr lang="en-US" dirty="0" smtClean="0">
              <a:latin typeface="Arial" panose="020B0604020202020204" pitchFamily="34" charset="0"/>
            </a:endParaRPr>
          </a:p>
          <a:p>
            <a:pPr marL="0" indent="0">
              <a:lnSpc>
                <a:spcPct val="80000"/>
              </a:lnSpc>
            </a:pPr>
            <a:r>
              <a:rPr lang="en-US" dirty="0" smtClean="0">
                <a:latin typeface="Arial" panose="020B0604020202020204" pitchFamily="34" charset="0"/>
              </a:rPr>
              <a:t> Participants</a:t>
            </a:r>
            <a:r>
              <a:rPr lang="ja-JP" altLang="en-US" dirty="0" smtClean="0">
                <a:latin typeface="Arial" panose="020B0604020202020204" pitchFamily="34" charset="0"/>
              </a:rPr>
              <a:t>’</a:t>
            </a:r>
            <a:r>
              <a:rPr lang="en-US" altLang="ja-JP" dirty="0" smtClean="0">
                <a:latin typeface="Arial" panose="020B0604020202020204" pitchFamily="34" charset="0"/>
              </a:rPr>
              <a:t> privacy must be maintained. </a:t>
            </a:r>
          </a:p>
          <a:p>
            <a:pPr marL="0" indent="0">
              <a:lnSpc>
                <a:spcPct val="80000"/>
              </a:lnSpc>
            </a:pPr>
            <a:endParaRPr lang="en-US" sz="2200" dirty="0" smtClean="0">
              <a:latin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p:txBody>
          <a:bodyPr/>
          <a:lstStyle/>
          <a:p>
            <a:r>
              <a:rPr lang="en-US" b="0" smtClean="0"/>
              <a:t>Thinking Critically about </a:t>
            </a:r>
            <a:r>
              <a:rPr lang="ja-JP" altLang="en-US" b="0" smtClean="0"/>
              <a:t>“</a:t>
            </a:r>
            <a:r>
              <a:rPr lang="en-US" altLang="ja-JP" b="0" smtClean="0"/>
              <a:t>Expert</a:t>
            </a:r>
            <a:r>
              <a:rPr lang="ja-JP" altLang="en-US" b="0" smtClean="0"/>
              <a:t>”</a:t>
            </a:r>
            <a:r>
              <a:rPr lang="en-US" altLang="ja-JP" b="0" smtClean="0"/>
              <a:t> Advice</a:t>
            </a:r>
            <a:endParaRPr lang="en-US" b="0" smtClean="0"/>
          </a:p>
        </p:txBody>
      </p:sp>
      <p:sp>
        <p:nvSpPr>
          <p:cNvPr id="160770" name="Rectangle 3"/>
          <p:cNvSpPr>
            <a:spLocks noGrp="1" noChangeArrowheads="1"/>
          </p:cNvSpPr>
          <p:nvPr>
            <p:ph type="body" idx="1"/>
          </p:nvPr>
        </p:nvSpPr>
        <p:spPr>
          <a:xfrm>
            <a:off x="673100" y="2032000"/>
            <a:ext cx="8229600" cy="4094163"/>
          </a:xfrm>
        </p:spPr>
        <p:txBody>
          <a:bodyPr/>
          <a:lstStyle/>
          <a:p>
            <a:r>
              <a:rPr lang="en-US" smtClean="0">
                <a:latin typeface="Arial" panose="020B0604020202020204" pitchFamily="34" charset="0"/>
              </a:rPr>
              <a:t>Who are the </a:t>
            </a:r>
            <a:r>
              <a:rPr lang="ja-JP" altLang="en-US" smtClean="0">
                <a:latin typeface="Arial" panose="020B0604020202020204" pitchFamily="34" charset="0"/>
              </a:rPr>
              <a:t>“</a:t>
            </a:r>
            <a:r>
              <a:rPr lang="en-US" altLang="ja-JP" smtClean="0">
                <a:latin typeface="Arial" panose="020B0604020202020204" pitchFamily="34" charset="0"/>
              </a:rPr>
              <a:t>experts</a:t>
            </a:r>
            <a:r>
              <a:rPr lang="ja-JP" altLang="en-US" smtClean="0">
                <a:latin typeface="Arial" panose="020B0604020202020204" pitchFamily="34" charset="0"/>
              </a:rPr>
              <a:t>”</a:t>
            </a:r>
            <a:r>
              <a:rPr lang="en-US" altLang="ja-JP" smtClean="0">
                <a:latin typeface="Arial" panose="020B0604020202020204" pitchFamily="34" charset="0"/>
              </a:rPr>
              <a:t> in your life?</a:t>
            </a:r>
          </a:p>
          <a:p>
            <a:endParaRPr lang="en-US" smtClean="0">
              <a:latin typeface="Arial" panose="020B0604020202020204" pitchFamily="34" charset="0"/>
            </a:endParaRPr>
          </a:p>
          <a:p>
            <a:r>
              <a:rPr lang="en-US" smtClean="0">
                <a:latin typeface="Arial" panose="020B0604020202020204" pitchFamily="34" charset="0"/>
              </a:rPr>
              <a:t>What expert advice have you received about going to college?</a:t>
            </a:r>
          </a:p>
          <a:p>
            <a:endParaRPr lang="en-US" smtClean="0">
              <a:latin typeface="Arial" panose="020B0604020202020204" pitchFamily="34" charset="0"/>
            </a:endParaRPr>
          </a:p>
          <a:p>
            <a:r>
              <a:rPr lang="en-US" smtClean="0">
                <a:latin typeface="Arial" panose="020B0604020202020204" pitchFamily="34" charset="0"/>
              </a:rPr>
              <a:t>Why (or why not) did you value or use this advice?</a:t>
            </a:r>
          </a:p>
          <a:p>
            <a:endParaRPr lang="en-US" smtClean="0">
              <a:latin typeface="Arial" panose="020B0604020202020204" pitchFamily="34" charset="0"/>
            </a:endParaRPr>
          </a:p>
          <a:p>
            <a:endParaRPr lang="en-US" smtClean="0">
              <a:latin typeface="Arial" panose="020B0604020202020204" pitchFamily="34" charset="0"/>
            </a:endParaRPr>
          </a:p>
          <a:p>
            <a:endParaRPr lang="en-US" smtClean="0">
              <a:latin typeface="Arial" panose="020B0604020202020204" pitchFamily="34" charset="0"/>
            </a:endParaRPr>
          </a:p>
          <a:p>
            <a:endParaRPr lang="en-US" smtClean="0">
              <a:latin typeface="Arial" panose="020B0604020202020204" pitchFamily="34" charset="0"/>
            </a:endParaRPr>
          </a:p>
          <a:p>
            <a:endParaRPr lang="en-US" smtClean="0">
              <a:latin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p:txBody>
          <a:bodyPr/>
          <a:lstStyle/>
          <a:p>
            <a:r>
              <a:rPr lang="en-US" smtClean="0"/>
              <a:t>Becoming An Expert about Experts!</a:t>
            </a:r>
          </a:p>
        </p:txBody>
      </p:sp>
      <p:sp>
        <p:nvSpPr>
          <p:cNvPr id="162818" name="Rectangle 3"/>
          <p:cNvSpPr>
            <a:spLocks noGrp="1" noChangeArrowheads="1"/>
          </p:cNvSpPr>
          <p:nvPr>
            <p:ph type="body" idx="1"/>
          </p:nvPr>
        </p:nvSpPr>
        <p:spPr>
          <a:xfrm>
            <a:off x="673100" y="1417638"/>
            <a:ext cx="8229600" cy="4525962"/>
          </a:xfrm>
        </p:spPr>
        <p:txBody>
          <a:bodyPr/>
          <a:lstStyle/>
          <a:p>
            <a:r>
              <a:rPr lang="en-US" sz="2200" smtClean="0">
                <a:latin typeface="Arial" panose="020B0604020202020204" pitchFamily="34" charset="0"/>
              </a:rPr>
              <a:t>Consider the source.</a:t>
            </a:r>
            <a:br>
              <a:rPr lang="en-US" sz="2200" smtClean="0">
                <a:latin typeface="Arial" panose="020B0604020202020204" pitchFamily="34" charset="0"/>
              </a:rPr>
            </a:br>
            <a:endParaRPr lang="en-US" sz="2200" smtClean="0">
              <a:latin typeface="Arial" panose="020B0604020202020204" pitchFamily="34" charset="0"/>
            </a:endParaRPr>
          </a:p>
          <a:p>
            <a:r>
              <a:rPr lang="en-US" sz="2200" smtClean="0">
                <a:latin typeface="Arial" panose="020B0604020202020204" pitchFamily="34" charset="0"/>
              </a:rPr>
              <a:t>Evaluate credentials.</a:t>
            </a:r>
            <a:br>
              <a:rPr lang="en-US" sz="2200" smtClean="0">
                <a:latin typeface="Arial" panose="020B0604020202020204" pitchFamily="34" charset="0"/>
              </a:rPr>
            </a:br>
            <a:endParaRPr lang="en-US" sz="2200" smtClean="0">
              <a:latin typeface="Arial" panose="020B0604020202020204" pitchFamily="34" charset="0"/>
            </a:endParaRPr>
          </a:p>
          <a:p>
            <a:r>
              <a:rPr lang="en-US" sz="2200" smtClean="0">
                <a:latin typeface="Arial" panose="020B0604020202020204" pitchFamily="34" charset="0"/>
              </a:rPr>
              <a:t>Understand difference between anecdotal and scientific evidence.</a:t>
            </a:r>
            <a:br>
              <a:rPr lang="en-US" sz="2200" smtClean="0">
                <a:latin typeface="Arial" panose="020B0604020202020204" pitchFamily="34" charset="0"/>
              </a:rPr>
            </a:br>
            <a:endParaRPr lang="en-US" sz="2200" smtClean="0">
              <a:latin typeface="Arial" panose="020B0604020202020204" pitchFamily="34" charset="0"/>
            </a:endParaRPr>
          </a:p>
          <a:p>
            <a:r>
              <a:rPr lang="en-US" sz="2200" smtClean="0">
                <a:latin typeface="Arial" panose="020B0604020202020204" pitchFamily="34" charset="0"/>
              </a:rPr>
              <a:t>Find details of research-based advice.</a:t>
            </a:r>
            <a:br>
              <a:rPr lang="en-US" sz="2200" smtClean="0">
                <a:latin typeface="Arial" panose="020B0604020202020204" pitchFamily="34" charset="0"/>
              </a:rPr>
            </a:br>
            <a:endParaRPr lang="en-US" sz="2200" smtClean="0">
              <a:latin typeface="Arial" panose="020B0604020202020204" pitchFamily="34" charset="0"/>
            </a:endParaRPr>
          </a:p>
          <a:p>
            <a:r>
              <a:rPr lang="en-US" sz="2200" smtClean="0">
                <a:latin typeface="Arial" panose="020B0604020202020204" pitchFamily="34" charset="0"/>
              </a:rPr>
              <a:t>Do not overlook cultural context of information.</a:t>
            </a:r>
            <a:br>
              <a:rPr lang="en-US" sz="2200" smtClean="0">
                <a:latin typeface="Arial" panose="020B0604020202020204" pitchFamily="34" charset="0"/>
              </a:rPr>
            </a:br>
            <a:endParaRPr lang="en-US" sz="2200" smtClean="0">
              <a:latin typeface="Arial" panose="020B0604020202020204" pitchFamily="34" charset="0"/>
            </a:endParaRPr>
          </a:p>
          <a:p>
            <a:r>
              <a:rPr lang="en-US" sz="2200" smtClean="0">
                <a:latin typeface="Arial" panose="020B0604020202020204" pitchFamily="34" charset="0"/>
              </a:rPr>
              <a:t>Recognize that popular consensus does not guarantee scientific validity.</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mtClean="0"/>
              <a:t>Table 1-1. Approaches to Lifespan Development</a:t>
            </a:r>
          </a:p>
        </p:txBody>
      </p:sp>
      <p:pic>
        <p:nvPicPr>
          <p:cNvPr id="18434" name="Picture 3" descr="Screen Shot 2013-03-18 at 12.53.1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5" y="1493838"/>
            <a:ext cx="85756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58557" y="1812492"/>
            <a:ext cx="2125516" cy="1054135"/>
          </a:xfrm>
          <a:prstGeom prst="rect">
            <a:avLst/>
          </a:prstGeom>
          <a:solidFill>
            <a:srgbClr val="FFEBD1"/>
          </a:solidFill>
        </p:spPr>
        <p:txBody>
          <a:bodyPr wrap="square" rtlCol="0">
            <a:spAutoFit/>
          </a:bodyPr>
          <a:lstStyle/>
          <a:p>
            <a:pPr>
              <a:spcBef>
                <a:spcPts val="300"/>
              </a:spcBef>
            </a:pPr>
            <a:r>
              <a:rPr lang="en-US" sz="1200" dirty="0" smtClean="0"/>
              <a:t>Emphasizes how </a:t>
            </a:r>
            <a:r>
              <a:rPr lang="en-US" sz="1200" dirty="0" smtClean="0">
                <a:solidFill>
                  <a:schemeClr val="accent2"/>
                </a:solidFill>
              </a:rPr>
              <a:t>brain,</a:t>
            </a:r>
          </a:p>
          <a:p>
            <a:pPr>
              <a:spcBef>
                <a:spcPts val="300"/>
              </a:spcBef>
            </a:pPr>
            <a:r>
              <a:rPr lang="en-US" sz="1200" dirty="0" smtClean="0">
                <a:solidFill>
                  <a:schemeClr val="accent2"/>
                </a:solidFill>
              </a:rPr>
              <a:t>Nervous system, sensory capabilities</a:t>
            </a:r>
            <a:r>
              <a:rPr lang="en-US" sz="1200" dirty="0" smtClean="0"/>
              <a:t>, muscles, skeletal &amp; physical needs affect behavior </a:t>
            </a:r>
            <a:endParaRPr lang="en-US" sz="1200" dirty="0"/>
          </a:p>
        </p:txBody>
      </p:sp>
      <p:sp>
        <p:nvSpPr>
          <p:cNvPr id="3" name="TextBox 2"/>
          <p:cNvSpPr txBox="1"/>
          <p:nvPr/>
        </p:nvSpPr>
        <p:spPr>
          <a:xfrm>
            <a:off x="964752" y="2101334"/>
            <a:ext cx="671979" cy="369332"/>
          </a:xfrm>
          <a:prstGeom prst="rect">
            <a:avLst/>
          </a:prstGeom>
          <a:noFill/>
        </p:spPr>
        <p:txBody>
          <a:bodyPr wrap="none" rtlCol="0">
            <a:spAutoFit/>
          </a:bodyPr>
          <a:lstStyle/>
          <a:p>
            <a:r>
              <a:rPr lang="en-US" dirty="0" smtClean="0">
                <a:solidFill>
                  <a:schemeClr val="accent2"/>
                </a:solidFill>
              </a:rPr>
              <a:t>CNS</a:t>
            </a:r>
            <a:endParaRPr lang="en-US" dirty="0">
              <a:solidFill>
                <a:schemeClr val="accent2"/>
              </a:solidFill>
            </a:endParaRPr>
          </a:p>
        </p:txBody>
      </p:sp>
      <p:sp>
        <p:nvSpPr>
          <p:cNvPr id="6" name="TextBox 5"/>
          <p:cNvSpPr txBox="1"/>
          <p:nvPr/>
        </p:nvSpPr>
        <p:spPr>
          <a:xfrm>
            <a:off x="964752" y="2438400"/>
            <a:ext cx="710451" cy="369332"/>
          </a:xfrm>
          <a:prstGeom prst="rect">
            <a:avLst/>
          </a:prstGeom>
          <a:noFill/>
        </p:spPr>
        <p:txBody>
          <a:bodyPr wrap="none" rtlCol="0">
            <a:spAutoFit/>
          </a:bodyPr>
          <a:lstStyle/>
          <a:p>
            <a:r>
              <a:rPr lang="en-US" dirty="0" smtClean="0"/>
              <a:t>Body</a:t>
            </a:r>
            <a:endParaRPr lang="en-US" dirty="0"/>
          </a:p>
        </p:txBody>
      </p:sp>
      <p:cxnSp>
        <p:nvCxnSpPr>
          <p:cNvPr id="5" name="Straight Arrow Connector 4"/>
          <p:cNvCxnSpPr/>
          <p:nvPr/>
        </p:nvCxnSpPr>
        <p:spPr>
          <a:xfrm>
            <a:off x="1636731" y="2286000"/>
            <a:ext cx="421826"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675203" y="2623066"/>
            <a:ext cx="38335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964751" y="5052353"/>
            <a:ext cx="710451" cy="369332"/>
          </a:xfrm>
          <a:prstGeom prst="rect">
            <a:avLst/>
          </a:prstGeom>
          <a:noFill/>
        </p:spPr>
        <p:txBody>
          <a:bodyPr wrap="none" rtlCol="0">
            <a:spAutoFit/>
          </a:bodyPr>
          <a:lstStyle/>
          <a:p>
            <a:r>
              <a:rPr lang="en-US" dirty="0" smtClean="0">
                <a:solidFill>
                  <a:schemeClr val="bg2">
                    <a:lumMod val="75000"/>
                  </a:schemeClr>
                </a:solidFill>
              </a:rPr>
              <a:t>Inner</a:t>
            </a:r>
          </a:p>
        </p:txBody>
      </p:sp>
      <p:sp>
        <p:nvSpPr>
          <p:cNvPr id="12" name="TextBox 11"/>
          <p:cNvSpPr txBox="1"/>
          <p:nvPr/>
        </p:nvSpPr>
        <p:spPr>
          <a:xfrm>
            <a:off x="964751" y="5475184"/>
            <a:ext cx="761747" cy="369332"/>
          </a:xfrm>
          <a:prstGeom prst="rect">
            <a:avLst/>
          </a:prstGeom>
          <a:noFill/>
        </p:spPr>
        <p:txBody>
          <a:bodyPr wrap="none" rtlCol="0">
            <a:spAutoFit/>
          </a:bodyPr>
          <a:lstStyle/>
          <a:p>
            <a:r>
              <a:rPr lang="en-US" dirty="0" smtClean="0"/>
              <a:t>Outer</a:t>
            </a:r>
          </a:p>
        </p:txBody>
      </p:sp>
      <p:sp>
        <p:nvSpPr>
          <p:cNvPr id="10" name="Rectangle 9"/>
          <p:cNvSpPr/>
          <p:nvPr/>
        </p:nvSpPr>
        <p:spPr>
          <a:xfrm>
            <a:off x="2202873" y="5389419"/>
            <a:ext cx="1828800" cy="27043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12" idx="3"/>
          </p:cNvCxnSpPr>
          <p:nvPr/>
        </p:nvCxnSpPr>
        <p:spPr>
          <a:xfrm flipV="1">
            <a:off x="1726498" y="5475184"/>
            <a:ext cx="332059" cy="18466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147455" y="4924652"/>
            <a:ext cx="1828800" cy="29896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1636731" y="5074135"/>
            <a:ext cx="332059" cy="184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227398" y="6483973"/>
            <a:ext cx="510076" cy="276999"/>
          </a:xfrm>
          <a:prstGeom prst="rect">
            <a:avLst/>
          </a:prstGeom>
          <a:noFill/>
        </p:spPr>
        <p:txBody>
          <a:bodyPr wrap="none" rtlCol="0">
            <a:spAutoFit/>
          </a:bodyPr>
          <a:lstStyle/>
          <a:p>
            <a:r>
              <a:rPr lang="en-US" sz="1200" dirty="0" smtClean="0"/>
              <a:t>MVT</a:t>
            </a:r>
            <a:endParaRPr lang="en-US" sz="1200" dirty="0"/>
          </a:p>
        </p:txBody>
      </p:sp>
    </p:spTree>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p:txBody>
          <a:bodyPr/>
          <a:lstStyle/>
          <a:p>
            <a:r>
              <a:rPr lang="en-US" smtClean="0"/>
              <a:t>Becoming An Expert about Experts!</a:t>
            </a:r>
          </a:p>
        </p:txBody>
      </p:sp>
      <p:sp>
        <p:nvSpPr>
          <p:cNvPr id="162818" name="Rectangle 3"/>
          <p:cNvSpPr>
            <a:spLocks noGrp="1" noChangeArrowheads="1"/>
          </p:cNvSpPr>
          <p:nvPr>
            <p:ph type="body" idx="1"/>
          </p:nvPr>
        </p:nvSpPr>
        <p:spPr>
          <a:xfrm>
            <a:off x="673100" y="1417638"/>
            <a:ext cx="8229600" cy="4525962"/>
          </a:xfrm>
        </p:spPr>
        <p:txBody>
          <a:bodyPr/>
          <a:lstStyle/>
          <a:p>
            <a:r>
              <a:rPr lang="en-US" sz="2200" dirty="0" smtClean="0">
                <a:latin typeface="Arial" panose="020B0604020202020204" pitchFamily="34" charset="0"/>
              </a:rPr>
              <a:t>Does ‘expert’ have an agenda?</a:t>
            </a:r>
            <a:r>
              <a:rPr lang="en-US" sz="2200" dirty="0" smtClean="0">
                <a:latin typeface="Arial" panose="020B0604020202020204" pitchFamily="34" charset="0"/>
              </a:rPr>
              <a:t/>
            </a:r>
            <a:br>
              <a:rPr lang="en-US" sz="2200" dirty="0" smtClean="0">
                <a:latin typeface="Arial" panose="020B0604020202020204" pitchFamily="34" charset="0"/>
              </a:rPr>
            </a:br>
            <a:endParaRPr lang="en-US" sz="2200" dirty="0" smtClean="0">
              <a:latin typeface="Arial" panose="020B0604020202020204" pitchFamily="34" charset="0"/>
            </a:endParaRPr>
          </a:p>
          <a:p>
            <a:r>
              <a:rPr lang="en-US" sz="2200" dirty="0" smtClean="0">
                <a:latin typeface="Arial" panose="020B0604020202020204" pitchFamily="34" charset="0"/>
              </a:rPr>
              <a:t>Is there any remuneration to the ‘expert’?</a:t>
            </a:r>
            <a:r>
              <a:rPr lang="en-US" sz="2200" dirty="0" smtClean="0">
                <a:latin typeface="Arial" panose="020B0604020202020204" pitchFamily="34" charset="0"/>
              </a:rPr>
              <a:t/>
            </a:r>
            <a:br>
              <a:rPr lang="en-US" sz="2200" dirty="0" smtClean="0">
                <a:latin typeface="Arial" panose="020B0604020202020204" pitchFamily="34" charset="0"/>
              </a:rPr>
            </a:br>
            <a:endParaRPr lang="en-US" sz="2200" dirty="0" smtClean="0">
              <a:latin typeface="Arial" panose="020B0604020202020204" pitchFamily="34" charset="0"/>
            </a:endParaRPr>
          </a:p>
          <a:p>
            <a:r>
              <a:rPr lang="en-US" sz="2200" dirty="0" smtClean="0">
                <a:latin typeface="Arial" panose="020B0604020202020204" pitchFamily="34" charset="0"/>
              </a:rPr>
              <a:t>Does the expert have a </a:t>
            </a:r>
            <a:r>
              <a:rPr lang="en-US" sz="2200" dirty="0" err="1" smtClean="0">
                <a:latin typeface="Arial" panose="020B0604020202020204" pitchFamily="34" charset="0"/>
              </a:rPr>
              <a:t>biase</a:t>
            </a:r>
            <a:r>
              <a:rPr lang="en-US" sz="2200" dirty="0" smtClean="0">
                <a:latin typeface="Arial" panose="020B0604020202020204" pitchFamily="34" charset="0"/>
              </a:rPr>
              <a:t>?</a:t>
            </a:r>
            <a:r>
              <a:rPr lang="en-US" sz="2200" dirty="0" smtClean="0">
                <a:latin typeface="Arial" panose="020B0604020202020204" pitchFamily="34" charset="0"/>
              </a:rPr>
              <a:t/>
            </a:r>
            <a:br>
              <a:rPr lang="en-US" sz="2200" dirty="0" smtClean="0">
                <a:latin typeface="Arial" panose="020B0604020202020204" pitchFamily="34" charset="0"/>
              </a:rPr>
            </a:br>
            <a:endParaRPr lang="en-US" sz="2200" dirty="0" smtClean="0">
              <a:latin typeface="Arial" panose="020B0604020202020204" pitchFamily="34" charset="0"/>
            </a:endParaRPr>
          </a:p>
          <a:p>
            <a:r>
              <a:rPr lang="en-US" sz="2200" dirty="0" smtClean="0">
                <a:latin typeface="Arial" panose="020B0604020202020204" pitchFamily="34" charset="0"/>
              </a:rPr>
              <a:t>How does this expert opinion fit with other expert opinions?</a:t>
            </a:r>
            <a:r>
              <a:rPr lang="en-US" sz="2200" dirty="0" smtClean="0">
                <a:latin typeface="Arial" panose="020B0604020202020204" pitchFamily="34" charset="0"/>
              </a:rPr>
              <a:t/>
            </a:r>
            <a:br>
              <a:rPr lang="en-US" sz="2200" dirty="0" smtClean="0">
                <a:latin typeface="Arial" panose="020B0604020202020204" pitchFamily="34" charset="0"/>
              </a:rPr>
            </a:br>
            <a:endParaRPr lang="en-US" sz="2200" dirty="0" smtClean="0">
              <a:latin typeface="Arial" panose="020B0604020202020204" pitchFamily="34" charset="0"/>
            </a:endParaRPr>
          </a:p>
          <a:p>
            <a:r>
              <a:rPr lang="en-US" sz="2200" dirty="0" smtClean="0">
                <a:latin typeface="Arial" panose="020B0604020202020204" pitchFamily="34" charset="0"/>
              </a:rPr>
              <a:t>Does the expert speak in jargon or clear English?</a:t>
            </a:r>
            <a:r>
              <a:rPr lang="en-US" sz="2200" dirty="0" smtClean="0">
                <a:latin typeface="Arial" panose="020B0604020202020204" pitchFamily="34" charset="0"/>
              </a:rPr>
              <a:t/>
            </a:r>
            <a:br>
              <a:rPr lang="en-US" sz="2200" dirty="0" smtClean="0">
                <a:latin typeface="Arial" panose="020B0604020202020204" pitchFamily="34" charset="0"/>
              </a:rPr>
            </a:br>
            <a:endParaRPr lang="en-US" sz="2200" dirty="0" smtClean="0">
              <a:latin typeface="Arial" panose="020B0604020202020204" pitchFamily="34" charset="0"/>
            </a:endParaRPr>
          </a:p>
          <a:p>
            <a:r>
              <a:rPr lang="en-US" sz="2200" dirty="0" smtClean="0">
                <a:latin typeface="Arial" panose="020B0604020202020204" pitchFamily="34" charset="0"/>
              </a:rPr>
              <a:t>Who provided the expert’s credentials?</a:t>
            </a:r>
          </a:p>
          <a:p>
            <a:endParaRPr lang="en-US" sz="2200" dirty="0">
              <a:latin typeface="Arial" panose="020B0604020202020204" pitchFamily="34" charset="0"/>
            </a:endParaRPr>
          </a:p>
          <a:p>
            <a:r>
              <a:rPr lang="en-US" sz="2200" dirty="0" smtClean="0">
                <a:latin typeface="Arial" panose="020B0604020202020204" pitchFamily="34" charset="0"/>
              </a:rPr>
              <a:t>Was this expert ‘cherry picked’?</a:t>
            </a:r>
            <a:endParaRPr lang="en-US" sz="2200" dirty="0" smtClean="0">
              <a:latin typeface="Arial" panose="020B0604020202020204" pitchFamily="34" charset="0"/>
            </a:endParaRPr>
          </a:p>
        </p:txBody>
      </p:sp>
    </p:spTree>
    <p:extLst>
      <p:ext uri="{BB962C8B-B14F-4D97-AF65-F5344CB8AC3E}">
        <p14:creationId xmlns:p14="http://schemas.microsoft.com/office/powerpoint/2010/main" val="3106816267"/>
      </p:ext>
    </p:extLst>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p:txBody>
          <a:bodyPr/>
          <a:lstStyle/>
          <a:p>
            <a:r>
              <a:rPr lang="en-US" smtClean="0"/>
              <a:t>EPILOGUE</a:t>
            </a:r>
          </a:p>
        </p:txBody>
      </p:sp>
      <p:sp>
        <p:nvSpPr>
          <p:cNvPr id="177155" name="Rectangle 3"/>
          <p:cNvSpPr>
            <a:spLocks noGrp="1" noChangeArrowheads="1"/>
          </p:cNvSpPr>
          <p:nvPr>
            <p:ph type="body" idx="1"/>
          </p:nvPr>
        </p:nvSpPr>
        <p:spPr>
          <a:xfrm>
            <a:off x="673100" y="1600200"/>
            <a:ext cx="8229600" cy="4914900"/>
          </a:xfrm>
        </p:spPr>
        <p:txBody>
          <a:bodyPr>
            <a:normAutofit/>
          </a:bodyPr>
          <a:lstStyle/>
          <a:p>
            <a:pPr marL="0" indent="0">
              <a:lnSpc>
                <a:spcPct val="90000"/>
              </a:lnSpc>
              <a:buFont typeface="Arial" panose="020B0604020202020204" pitchFamily="34" charset="0"/>
              <a:buNone/>
            </a:pPr>
            <a:r>
              <a:rPr lang="en-US" sz="2200" i="1" dirty="0" smtClean="0">
                <a:latin typeface="Arial" panose="020B0604020202020204" pitchFamily="34" charset="0"/>
              </a:rPr>
              <a:t>Before proceeding to the next chapter, take a few minutes to reconsider the prologue of this chapter—about Louis Brown, the first child to be born through in vitro fertilization. Based on what you now know about lifespan development, answer the following questions</a:t>
            </a:r>
            <a:r>
              <a:rPr lang="en-US" sz="2200" dirty="0" smtClean="0">
                <a:latin typeface="Arial" panose="020B0604020202020204" pitchFamily="34" charset="0"/>
              </a:rPr>
              <a:t>:</a:t>
            </a:r>
          </a:p>
          <a:p>
            <a:pPr marL="0" indent="0">
              <a:lnSpc>
                <a:spcPct val="90000"/>
              </a:lnSpc>
              <a:buNone/>
            </a:pPr>
            <a:endParaRPr lang="en-US" sz="2200" dirty="0" smtClean="0">
              <a:latin typeface="Arial" panose="020B0604020202020204" pitchFamily="34" charset="0"/>
            </a:endParaRPr>
          </a:p>
          <a:p>
            <a:pPr marL="0" indent="0">
              <a:lnSpc>
                <a:spcPct val="90000"/>
              </a:lnSpc>
            </a:pPr>
            <a:r>
              <a:rPr lang="en-US" sz="2200" dirty="0" smtClean="0">
                <a:latin typeface="Arial" panose="020B0604020202020204" pitchFamily="34" charset="0"/>
              </a:rPr>
              <a:t>What are some questions that developmentalists who study either physical, cognitive, or personality and social development might ask about the effects on Louise of being conceived via in vitro fertilization?</a:t>
            </a:r>
          </a:p>
        </p:txBody>
      </p:sp>
    </p:spTree>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p:txBody>
          <a:bodyPr/>
          <a:lstStyle/>
          <a:p>
            <a:r>
              <a:rPr lang="en-US" smtClean="0"/>
              <a:t>EPILOGUE</a:t>
            </a:r>
          </a:p>
        </p:txBody>
      </p:sp>
      <p:sp>
        <p:nvSpPr>
          <p:cNvPr id="175106" name="Rectangle 3"/>
          <p:cNvSpPr>
            <a:spLocks noGrp="1" noChangeArrowheads="1"/>
          </p:cNvSpPr>
          <p:nvPr>
            <p:ph type="body" idx="1"/>
          </p:nvPr>
        </p:nvSpPr>
        <p:spPr/>
        <p:txBody>
          <a:bodyPr/>
          <a:lstStyle/>
          <a:p>
            <a:r>
              <a:rPr lang="en-US" smtClean="0">
                <a:latin typeface="Arial" panose="020B0604020202020204" pitchFamily="34" charset="0"/>
              </a:rPr>
              <a:t>Louise reported feeling lonely and isolated as a child.  Why do you think this occurred, and what effects might it have on her as an adult?</a:t>
            </a:r>
          </a:p>
          <a:p>
            <a:endParaRPr lang="en-US" smtClean="0">
              <a:latin typeface="Arial" panose="020B0604020202020204" pitchFamily="34" charset="0"/>
            </a:endParaRPr>
          </a:p>
          <a:p>
            <a:r>
              <a:rPr lang="en-US" smtClean="0">
                <a:latin typeface="Arial" panose="020B0604020202020204" pitchFamily="34" charset="0"/>
              </a:rPr>
              <a:t>Louise's own son was conceived in the traditional manner.  How do you think his development will differ from that of his mother, Louise, and why?</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73100" y="274638"/>
            <a:ext cx="8229600" cy="1143000"/>
          </a:xfrm>
        </p:spPr>
        <p:txBody>
          <a:bodyPr/>
          <a:lstStyle/>
          <a:p>
            <a:pPr algn="l"/>
            <a:r>
              <a:rPr lang="en-US" dirty="0" smtClean="0"/>
              <a:t>   The Scope of the Field: </a:t>
            </a:r>
            <a:br>
              <a:rPr lang="en-US" dirty="0" smtClean="0"/>
            </a:br>
            <a:r>
              <a:rPr lang="en-US" dirty="0" smtClean="0"/>
              <a:t>                              </a:t>
            </a:r>
            <a:r>
              <a:rPr lang="en-US" u="sng" dirty="0" smtClean="0"/>
              <a:t>Age and Range Differences</a:t>
            </a:r>
          </a:p>
        </p:txBody>
      </p:sp>
      <p:sp>
        <p:nvSpPr>
          <p:cNvPr id="20482" name="Rectangle 3"/>
          <p:cNvSpPr>
            <a:spLocks noGrp="1" noChangeArrowheads="1"/>
          </p:cNvSpPr>
          <p:nvPr>
            <p:ph type="body" idx="1"/>
          </p:nvPr>
        </p:nvSpPr>
        <p:spPr/>
        <p:txBody>
          <a:bodyPr/>
          <a:lstStyle/>
          <a:p>
            <a:pPr marL="457200" indent="-457200">
              <a:buFont typeface="+mj-lt"/>
              <a:buAutoNum type="arabicPeriod"/>
            </a:pPr>
            <a:r>
              <a:rPr lang="en-US" dirty="0" smtClean="0">
                <a:latin typeface="Arial" panose="020B0604020202020204" pitchFamily="34" charset="0"/>
              </a:rPr>
              <a:t>Prenatal period</a:t>
            </a:r>
          </a:p>
          <a:p>
            <a:pPr marL="457200" indent="-457200">
              <a:buFont typeface="+mj-lt"/>
              <a:buAutoNum type="arabicPeriod"/>
            </a:pPr>
            <a:r>
              <a:rPr lang="en-US" dirty="0" smtClean="0">
                <a:latin typeface="Arial" panose="020B0604020202020204" pitchFamily="34" charset="0"/>
              </a:rPr>
              <a:t>Infancy and toddlerhood</a:t>
            </a:r>
          </a:p>
          <a:p>
            <a:pPr marL="457200" indent="-457200">
              <a:buFont typeface="+mj-lt"/>
              <a:buAutoNum type="arabicPeriod"/>
            </a:pPr>
            <a:r>
              <a:rPr lang="en-US" dirty="0" smtClean="0">
                <a:latin typeface="Arial" panose="020B0604020202020204" pitchFamily="34" charset="0"/>
              </a:rPr>
              <a:t>Middle childhood</a:t>
            </a:r>
          </a:p>
          <a:p>
            <a:pPr marL="457200" indent="-457200">
              <a:buFont typeface="+mj-lt"/>
              <a:buAutoNum type="arabicPeriod"/>
            </a:pPr>
            <a:r>
              <a:rPr lang="en-US" dirty="0" smtClean="0">
                <a:latin typeface="Arial" panose="020B0604020202020204" pitchFamily="34" charset="0"/>
              </a:rPr>
              <a:t>Adolescence</a:t>
            </a:r>
          </a:p>
          <a:p>
            <a:pPr marL="457200" indent="-457200">
              <a:buFont typeface="+mj-lt"/>
              <a:buAutoNum type="arabicPeriod"/>
            </a:pPr>
            <a:r>
              <a:rPr lang="en-US" dirty="0" smtClean="0">
                <a:latin typeface="Arial" panose="020B0604020202020204" pitchFamily="34" charset="0"/>
              </a:rPr>
              <a:t>Emerging adulthood</a:t>
            </a:r>
          </a:p>
          <a:p>
            <a:pPr marL="457200" indent="-457200">
              <a:buFont typeface="+mj-lt"/>
              <a:buAutoNum type="arabicPeriod"/>
            </a:pPr>
            <a:r>
              <a:rPr lang="en-US" dirty="0" smtClean="0">
                <a:latin typeface="Arial" panose="020B0604020202020204" pitchFamily="34" charset="0"/>
              </a:rPr>
              <a:t>Young adulthood</a:t>
            </a:r>
          </a:p>
          <a:p>
            <a:pPr marL="457200" indent="-457200">
              <a:buFont typeface="+mj-lt"/>
              <a:buAutoNum type="arabicPeriod"/>
            </a:pPr>
            <a:r>
              <a:rPr lang="en-US" dirty="0" smtClean="0">
                <a:latin typeface="Arial" panose="020B0604020202020204" pitchFamily="34" charset="0"/>
              </a:rPr>
              <a:t>Middle adulthood</a:t>
            </a:r>
          </a:p>
          <a:p>
            <a:pPr marL="457200" indent="-457200">
              <a:buFont typeface="+mj-lt"/>
              <a:buAutoNum type="arabicPeriod"/>
            </a:pPr>
            <a:r>
              <a:rPr lang="en-US" dirty="0" smtClean="0">
                <a:latin typeface="Arial" panose="020B0604020202020204" pitchFamily="34" charset="0"/>
              </a:rPr>
              <a:t>Late adulthood</a:t>
            </a:r>
          </a:p>
        </p:txBody>
      </p:sp>
      <p:sp>
        <p:nvSpPr>
          <p:cNvPr id="6" name="Frame 5"/>
          <p:cNvSpPr>
            <a:spLocks/>
          </p:cNvSpPr>
          <p:nvPr/>
        </p:nvSpPr>
        <p:spPr bwMode="auto">
          <a:xfrm>
            <a:off x="4584700" y="1417638"/>
            <a:ext cx="4102100" cy="4957762"/>
          </a:xfrm>
          <a:custGeom>
            <a:avLst/>
            <a:gdLst>
              <a:gd name="T0" fmla="*/ 2051051 w 4101921"/>
              <a:gd name="T1" fmla="*/ 0 h 4532400"/>
              <a:gd name="T2" fmla="*/ 0 w 4101921"/>
              <a:gd name="T3" fmla="*/ 2478881 h 4532400"/>
              <a:gd name="T4" fmla="*/ 2051051 w 4101921"/>
              <a:gd name="T5" fmla="*/ 4957762 h 4532400"/>
              <a:gd name="T6" fmla="*/ 4102100 w 4101921"/>
              <a:gd name="T7" fmla="*/ 2478881 h 4532400"/>
              <a:gd name="T8" fmla="*/ 17694720 60000 65536"/>
              <a:gd name="T9" fmla="*/ 11796480 60000 65536"/>
              <a:gd name="T10" fmla="*/ 5898240 60000 65536"/>
              <a:gd name="T11" fmla="*/ 0 60000 65536"/>
              <a:gd name="T12" fmla="*/ 512740 w 4101921"/>
              <a:gd name="T13" fmla="*/ 512740 h 4532400"/>
              <a:gd name="T14" fmla="*/ 3589181 w 4101921"/>
              <a:gd name="T15" fmla="*/ 4019660 h 4532400"/>
            </a:gdLst>
            <a:ahLst/>
            <a:cxnLst>
              <a:cxn ang="T8">
                <a:pos x="T0" y="T1"/>
              </a:cxn>
              <a:cxn ang="T9">
                <a:pos x="T2" y="T3"/>
              </a:cxn>
              <a:cxn ang="T10">
                <a:pos x="T4" y="T5"/>
              </a:cxn>
              <a:cxn ang="T11">
                <a:pos x="T6" y="T7"/>
              </a:cxn>
            </a:cxnLst>
            <a:rect l="T12" t="T13" r="T14" b="T15"/>
            <a:pathLst>
              <a:path w="4101921" h="4532400">
                <a:moveTo>
                  <a:pt x="0" y="0"/>
                </a:moveTo>
                <a:lnTo>
                  <a:pt x="4101921" y="0"/>
                </a:lnTo>
                <a:lnTo>
                  <a:pt x="4101921" y="4532400"/>
                </a:lnTo>
                <a:lnTo>
                  <a:pt x="0" y="4532400"/>
                </a:lnTo>
                <a:lnTo>
                  <a:pt x="0" y="0"/>
                </a:lnTo>
                <a:close/>
                <a:moveTo>
                  <a:pt x="512740" y="512740"/>
                </a:moveTo>
                <a:lnTo>
                  <a:pt x="512740" y="4019660"/>
                </a:lnTo>
                <a:lnTo>
                  <a:pt x="3589181" y="4019660"/>
                </a:lnTo>
                <a:lnTo>
                  <a:pt x="3589181" y="512740"/>
                </a:lnTo>
                <a:lnTo>
                  <a:pt x="512740" y="512740"/>
                </a:lnTo>
                <a:close/>
              </a:path>
            </a:pathLst>
          </a:custGeom>
          <a:gradFill rotWithShape="1">
            <a:gsLst>
              <a:gs pos="0">
                <a:srgbClr val="9BC1FF"/>
              </a:gs>
              <a:gs pos="100000">
                <a:srgbClr val="3F80CD"/>
              </a:gs>
            </a:gsLst>
            <a:lin ang="5400000"/>
          </a:gradFill>
          <a:ln w="9525" cap="flat" cmpd="sng">
            <a:solidFill>
              <a:srgbClr val="4A7EBB"/>
            </a:solidFill>
            <a:prstDash val="solid"/>
            <a:round/>
            <a:headEnd/>
            <a:tailEnd/>
          </a:ln>
          <a:effectLst>
            <a:outerShdw blurRad="63500" dist="23000" dir="5400000" rotWithShape="0">
              <a:srgbClr val="000000">
                <a:alpha val="34998"/>
              </a:srgbClr>
            </a:outerShdw>
          </a:effectLst>
        </p:spPr>
        <p:txBody>
          <a:bodyPr anchor="ctr"/>
          <a:lstStyle/>
          <a:p>
            <a:endParaRPr lang="en-US"/>
          </a:p>
        </p:txBody>
      </p:sp>
      <p:sp>
        <p:nvSpPr>
          <p:cNvPr id="20484" name="TextBox 6"/>
          <p:cNvSpPr txBox="1">
            <a:spLocks noChangeArrowheads="1"/>
          </p:cNvSpPr>
          <p:nvPr/>
        </p:nvSpPr>
        <p:spPr bwMode="auto">
          <a:xfrm>
            <a:off x="5164138" y="2058988"/>
            <a:ext cx="2898775" cy="360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dirty="0" smtClean="0">
                <a:solidFill>
                  <a:srgbClr val="F79646"/>
                </a:solidFill>
                <a:latin typeface="+mn-lt"/>
              </a:rPr>
              <a:t>Paint a Word Picture</a:t>
            </a:r>
          </a:p>
          <a:p>
            <a:pPr eaLnBrk="1" hangingPunct="1">
              <a:defRPr/>
            </a:pPr>
            <a:endParaRPr lang="en-US" sz="2000" dirty="0" smtClean="0">
              <a:solidFill>
                <a:schemeClr val="bg1"/>
              </a:solidFill>
              <a:latin typeface="+mn-lt"/>
            </a:endParaRPr>
          </a:p>
          <a:p>
            <a:pPr algn="ctr" eaLnBrk="1" hangingPunct="1">
              <a:defRPr/>
            </a:pPr>
            <a:r>
              <a:rPr lang="en-US" sz="2000" dirty="0" smtClean="0">
                <a:latin typeface="+mn-lt"/>
              </a:rPr>
              <a:t>Take a few minutes to  quickly write down  a phrase that describes each developmental period.</a:t>
            </a:r>
          </a:p>
          <a:p>
            <a:pPr eaLnBrk="1" hangingPunct="1">
              <a:defRPr/>
            </a:pPr>
            <a:endParaRPr lang="en-US" sz="2000" dirty="0" smtClean="0">
              <a:latin typeface="+mn-lt"/>
            </a:endParaRPr>
          </a:p>
          <a:p>
            <a:pPr algn="ctr" eaLnBrk="1" hangingPunct="1">
              <a:defRPr/>
            </a:pPr>
            <a:r>
              <a:rPr lang="en-US" sz="2000" dirty="0" smtClean="0">
                <a:latin typeface="+mn-lt"/>
              </a:rPr>
              <a:t>Share with your classmates.</a:t>
            </a:r>
          </a:p>
        </p:txBody>
      </p:sp>
      <p:sp>
        <p:nvSpPr>
          <p:cNvPr id="7" name="TextBox 6"/>
          <p:cNvSpPr txBox="1"/>
          <p:nvPr/>
        </p:nvSpPr>
        <p:spPr>
          <a:xfrm>
            <a:off x="1227398" y="6483973"/>
            <a:ext cx="510076" cy="276999"/>
          </a:xfrm>
          <a:prstGeom prst="rect">
            <a:avLst/>
          </a:prstGeom>
          <a:noFill/>
        </p:spPr>
        <p:txBody>
          <a:bodyPr wrap="none" rtlCol="0">
            <a:spAutoFit/>
          </a:bodyPr>
          <a:lstStyle/>
          <a:p>
            <a:r>
              <a:rPr lang="en-US" sz="1200" dirty="0" smtClean="0"/>
              <a:t>MVT</a:t>
            </a:r>
            <a:endParaRPr lang="en-US" sz="1200"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arlson2013">
  <a:themeElements>
    <a:clrScheme name="Custom 10">
      <a:dk1>
        <a:sysClr val="windowText" lastClr="000000"/>
      </a:dk1>
      <a:lt1>
        <a:sysClr val="window" lastClr="FFFFFF"/>
      </a:lt1>
      <a:dk2>
        <a:srgbClr val="242852"/>
      </a:dk2>
      <a:lt2>
        <a:srgbClr val="ACCBF9"/>
      </a:lt2>
      <a:accent1>
        <a:srgbClr val="629DD1"/>
      </a:accent1>
      <a:accent2>
        <a:srgbClr val="B82F3C"/>
      </a:accent2>
      <a:accent3>
        <a:srgbClr val="7F8FA9"/>
      </a:accent3>
      <a:accent4>
        <a:srgbClr val="4A66AC"/>
      </a:accent4>
      <a:accent5>
        <a:srgbClr val="568D56"/>
      </a:accent5>
      <a:accent6>
        <a:srgbClr val="E6C362"/>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Carlson2013.thmx</Template>
  <TotalTime>4137</TotalTime>
  <Words>7345</Words>
  <Application>Microsoft Office PowerPoint</Application>
  <PresentationFormat>On-screen Show (4:3)</PresentationFormat>
  <Paragraphs>1002</Paragraphs>
  <Slides>82</Slides>
  <Notes>76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82</vt:i4>
      </vt:variant>
    </vt:vector>
  </HeadingPairs>
  <TitlesOfParts>
    <vt:vector size="92" baseType="lpstr">
      <vt:lpstr>MS PGothic</vt:lpstr>
      <vt:lpstr>MS PGothic</vt:lpstr>
      <vt:lpstr>Arial</vt:lpstr>
      <vt:lpstr>Calibri</vt:lpstr>
      <vt:lpstr>Lucida Handwriting</vt:lpstr>
      <vt:lpstr>Monotype Sorts</vt:lpstr>
      <vt:lpstr>Times New Roman</vt:lpstr>
      <vt:lpstr>Trebuchet MS</vt:lpstr>
      <vt:lpstr>Wingdings</vt:lpstr>
      <vt:lpstr>Carlson2013</vt:lpstr>
      <vt:lpstr>An Introduction to Lifespan Development</vt:lpstr>
      <vt:lpstr>Learning Objectives</vt:lpstr>
      <vt:lpstr>AN ORIENTATION TO DEVELOPMENT ACROSS THE LIFESPAN</vt:lpstr>
      <vt:lpstr>What is Lifespan Development?</vt:lpstr>
      <vt:lpstr>Specialists in Lifespan Development And the Nursing Intersection</vt:lpstr>
      <vt:lpstr>Assumptions about Developmental Study</vt:lpstr>
      <vt:lpstr>The Scope of the Field: Major Topical Areas</vt:lpstr>
      <vt:lpstr>Table 1-1. Approaches to Lifespan Development</vt:lpstr>
      <vt:lpstr>   The Scope of the Field:                                Age and Range Differences</vt:lpstr>
      <vt:lpstr>Cultural Factors and Developmental Diversity</vt:lpstr>
      <vt:lpstr>PowerPoint Presentation</vt:lpstr>
      <vt:lpstr>PowerPoint Presentation</vt:lpstr>
      <vt:lpstr>What Are the Influences on Development?</vt:lpstr>
      <vt:lpstr>Examples of ?–graded Interactions</vt:lpstr>
      <vt:lpstr>KEY ISSUES AND QUESTIONS IN DETERMINING THE CHARACTERISTICS OF LIFESPAN DEVELOPMENT</vt:lpstr>
      <vt:lpstr>Some Developmental Practitioner Questions</vt:lpstr>
      <vt:lpstr>Key Issues in Field of Development</vt:lpstr>
      <vt:lpstr>Table 1-2. Major Issues in Lifespan Development</vt:lpstr>
      <vt:lpstr>Review and Apply</vt:lpstr>
      <vt:lpstr>THEORETICAL PERSPECTIVES</vt:lpstr>
      <vt:lpstr>What is a theory?</vt:lpstr>
      <vt:lpstr>What theories will we explore?</vt:lpstr>
      <vt:lpstr>Each of these theories are closely linked to one or more theorists: </vt:lpstr>
      <vt:lpstr>Complete Example  Freud's and Erikson's Theories</vt:lpstr>
      <vt:lpstr>Perspectives, Theories, and Approaches</vt:lpstr>
      <vt:lpstr>Perspectives, Theories, and Approaches (continued)</vt:lpstr>
      <vt:lpstr>Overwhelmed?</vt:lpstr>
      <vt:lpstr>The Text uses “theory maps” that contain the following sections:</vt:lpstr>
      <vt:lpstr>Psychodynamic Theory Map – 1/2</vt:lpstr>
      <vt:lpstr>Psychodynamic Theory Map 2/2</vt:lpstr>
      <vt:lpstr>Psychodynamic Perspective: Assessing </vt:lpstr>
      <vt:lpstr>Behavioral Theory Map 1/3</vt:lpstr>
      <vt:lpstr>Behavioral Theory Map 2/3</vt:lpstr>
      <vt:lpstr>Behavioral Theory Map 3/3</vt:lpstr>
      <vt:lpstr>Behavioral Perspective: Assessing </vt:lpstr>
      <vt:lpstr>Cognitive Theory Map 1/3</vt:lpstr>
      <vt:lpstr>Cognitive Theory Map 2/3</vt:lpstr>
      <vt:lpstr>Cognitive Theory Map 3/3</vt:lpstr>
      <vt:lpstr>Cognitive Perspective: Assessing </vt:lpstr>
      <vt:lpstr>Cognitive Perspective: Assessing </vt:lpstr>
      <vt:lpstr>Cognitive Approach: Assessing </vt:lpstr>
      <vt:lpstr>Humanistic Theory Map 1/1</vt:lpstr>
      <vt:lpstr>Humanistic Perspective: Assessing </vt:lpstr>
      <vt:lpstr>Contextual Theory Map</vt:lpstr>
      <vt:lpstr>Bioecological Approach to Development</vt:lpstr>
      <vt:lpstr>Bioecological Approach: Assessing </vt:lpstr>
      <vt:lpstr>Contextual Theory Map</vt:lpstr>
      <vt:lpstr>Sociocultural Approach: Assessing </vt:lpstr>
      <vt:lpstr>Evolutionary Theory Map 1/1</vt:lpstr>
      <vt:lpstr>Evolutionary Approach: Assessing </vt:lpstr>
      <vt:lpstr>Major Perspectives on Lifespan Development</vt:lpstr>
      <vt:lpstr>Which Approach is “Right”?</vt:lpstr>
      <vt:lpstr>Why asking about right may be wrong…</vt:lpstr>
      <vt:lpstr>Review and Apply</vt:lpstr>
      <vt:lpstr>RESEARCH METHODS</vt:lpstr>
      <vt:lpstr>Now that we know what a theory is…how can theories be tested?  How are developmental research studies conducted?</vt:lpstr>
      <vt:lpstr>You should have learned all about this section in Introductory Psychology</vt:lpstr>
      <vt:lpstr>The Scientific Method:  Three Major Steps</vt:lpstr>
      <vt:lpstr>Hypothesis</vt:lpstr>
      <vt:lpstr>Categories of Research</vt:lpstr>
      <vt:lpstr>Correlational Studies</vt:lpstr>
      <vt:lpstr>Correlational Thinking Examples</vt:lpstr>
      <vt:lpstr>Correlational Studies</vt:lpstr>
      <vt:lpstr>Types of Correlational Studies</vt:lpstr>
      <vt:lpstr>Determining Cause and Effect</vt:lpstr>
      <vt:lpstr>Elements of An Experiment</vt:lpstr>
      <vt:lpstr>Choosing Research Settings</vt:lpstr>
      <vt:lpstr>Choosing Research Settings</vt:lpstr>
      <vt:lpstr>So…true or false?</vt:lpstr>
      <vt:lpstr>Why aren’t experiments always used?</vt:lpstr>
      <vt:lpstr>Complementary Approaches</vt:lpstr>
      <vt:lpstr>From Research to Practice in Theory</vt:lpstr>
      <vt:lpstr>From Research to Practice in Reality</vt:lpstr>
      <vt:lpstr>Consider this…</vt:lpstr>
      <vt:lpstr>Measuring Developmental Change</vt:lpstr>
      <vt:lpstr>Use this figure to understand the benefits of a sequential design</vt:lpstr>
      <vt:lpstr>Ethics and Research</vt:lpstr>
      <vt:lpstr>Thinking Critically about “Expert” Advice</vt:lpstr>
      <vt:lpstr>Becoming An Expert about Experts!</vt:lpstr>
      <vt:lpstr>Becoming An Expert about Experts!</vt:lpstr>
      <vt:lpstr>EPILOGUE</vt:lpstr>
      <vt:lpstr>EPILOGUE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PDZ</dc:creator>
  <cp:lastModifiedBy>Michael V Tulloch, PhD</cp:lastModifiedBy>
  <cp:revision>115</cp:revision>
  <dcterms:created xsi:type="dcterms:W3CDTF">2010-06-13T16:02:09Z</dcterms:created>
  <dcterms:modified xsi:type="dcterms:W3CDTF">2013-08-26T23:41:54Z</dcterms:modified>
</cp:coreProperties>
</file>